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colors7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9" r:id="rId4"/>
    <p:sldId id="266" r:id="rId5"/>
    <p:sldId id="268" r:id="rId6"/>
    <p:sldId id="269" r:id="rId7"/>
    <p:sldId id="275" r:id="rId8"/>
    <p:sldId id="271" r:id="rId9"/>
    <p:sldId id="276" r:id="rId10"/>
    <p:sldId id="274" r:id="rId11"/>
    <p:sldId id="354" r:id="rId12"/>
    <p:sldId id="272" r:id="rId13"/>
    <p:sldId id="336" r:id="rId14"/>
    <p:sldId id="338" r:id="rId15"/>
    <p:sldId id="265" r:id="rId16"/>
    <p:sldId id="264" r:id="rId17"/>
    <p:sldId id="263" r:id="rId18"/>
    <p:sldId id="262" r:id="rId19"/>
    <p:sldId id="260" r:id="rId20"/>
    <p:sldId id="319" r:id="rId21"/>
    <p:sldId id="321" r:id="rId22"/>
    <p:sldId id="322" r:id="rId23"/>
    <p:sldId id="323" r:id="rId24"/>
    <p:sldId id="290" r:id="rId25"/>
    <p:sldId id="291" r:id="rId26"/>
    <p:sldId id="289" r:id="rId27"/>
    <p:sldId id="325" r:id="rId28"/>
    <p:sldId id="288" r:id="rId29"/>
    <p:sldId id="329" r:id="rId30"/>
    <p:sldId id="331" r:id="rId31"/>
    <p:sldId id="287" r:id="rId32"/>
    <p:sldId id="332" r:id="rId33"/>
    <p:sldId id="333" r:id="rId34"/>
    <p:sldId id="326" r:id="rId35"/>
    <p:sldId id="355" r:id="rId36"/>
    <p:sldId id="356" r:id="rId37"/>
    <p:sldId id="357" r:id="rId38"/>
    <p:sldId id="373" r:id="rId39"/>
    <p:sldId id="374" r:id="rId40"/>
    <p:sldId id="367" r:id="rId41"/>
    <p:sldId id="377" r:id="rId42"/>
    <p:sldId id="376" r:id="rId43"/>
    <p:sldId id="370" r:id="rId44"/>
    <p:sldId id="364" r:id="rId45"/>
    <p:sldId id="360" r:id="rId46"/>
    <p:sldId id="372" r:id="rId47"/>
    <p:sldId id="365" r:id="rId48"/>
    <p:sldId id="362" r:id="rId49"/>
    <p:sldId id="361" r:id="rId50"/>
    <p:sldId id="375" r:id="rId51"/>
    <p:sldId id="369" r:id="rId52"/>
    <p:sldId id="366" r:id="rId53"/>
    <p:sldId id="334" r:id="rId54"/>
    <p:sldId id="303" r:id="rId55"/>
    <p:sldId id="305" r:id="rId56"/>
    <p:sldId id="309" r:id="rId57"/>
    <p:sldId id="307" r:id="rId58"/>
    <p:sldId id="310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2" Type="http://schemas.openxmlformats.org/officeDocument/2006/relationships/tableStyles" Target="tableStyles.xml"/><Relationship Id="rId61" Type="http://schemas.openxmlformats.org/officeDocument/2006/relationships/viewProps" Target="viewProps.xml"/><Relationship Id="rId60" Type="http://schemas.openxmlformats.org/officeDocument/2006/relationships/presProps" Target="presProps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DFE2CD-A902-4921-A81A-AB09D849FCBA}" type="doc">
      <dgm:prSet loTypeId="urn:microsoft.com/office/officeart/2008/layout/VerticalCurvedList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B251C2C-44C3-4F1C-BD1D-10189C3B1BCF}">
      <dgm:prSet phldrT="[Текст]"/>
      <dgm:spPr/>
      <dgm:t>
        <a:bodyPr/>
        <a:lstStyle/>
        <a:p>
          <a:r>
            <a:rPr lang="ru-RU" dirty="0" smtClean="0"/>
            <a:t>1)  С нарушениями слуха </a:t>
          </a:r>
          <a:endParaRPr lang="ru-RU" dirty="0"/>
        </a:p>
      </dgm:t>
    </dgm:pt>
    <dgm:pt modelId="{F9D56EA3-9657-4572-82AC-2FAD593C9B4D}" cxnId="{188DDE1C-8EE7-4A2E-9970-7BFCC8129FFA}" type="parTrans">
      <dgm:prSet/>
      <dgm:spPr/>
      <dgm:t>
        <a:bodyPr/>
        <a:lstStyle/>
        <a:p>
          <a:endParaRPr lang="ru-RU"/>
        </a:p>
      </dgm:t>
    </dgm:pt>
    <dgm:pt modelId="{B3015567-CDD7-489E-8B71-615C01211191}" cxnId="{188DDE1C-8EE7-4A2E-9970-7BFCC8129FFA}" type="sibTrans">
      <dgm:prSet/>
      <dgm:spPr/>
      <dgm:t>
        <a:bodyPr/>
        <a:lstStyle/>
        <a:p>
          <a:endParaRPr lang="ru-RU"/>
        </a:p>
      </dgm:t>
    </dgm:pt>
    <dgm:pt modelId="{CEC13AF5-0E5D-433B-A063-B47343E1834D}">
      <dgm:prSet phldrT="[Текст]"/>
      <dgm:spPr/>
      <dgm:t>
        <a:bodyPr/>
        <a:lstStyle/>
        <a:p>
          <a:r>
            <a:rPr lang="ru-RU" dirty="0" smtClean="0"/>
            <a:t>2) С нарушениями зрения </a:t>
          </a:r>
          <a:endParaRPr lang="ru-RU" dirty="0"/>
        </a:p>
      </dgm:t>
    </dgm:pt>
    <dgm:pt modelId="{C2C28C74-2BBF-4230-BC58-8AA755B931E7}" cxnId="{A613CD11-6BFE-49FC-B6BD-1360C9D0BA00}" type="parTrans">
      <dgm:prSet/>
      <dgm:spPr/>
      <dgm:t>
        <a:bodyPr/>
        <a:lstStyle/>
        <a:p>
          <a:endParaRPr lang="ru-RU"/>
        </a:p>
      </dgm:t>
    </dgm:pt>
    <dgm:pt modelId="{24C4E5C5-62C3-4F84-9E0C-B448A1BF7C30}" cxnId="{A613CD11-6BFE-49FC-B6BD-1360C9D0BA00}" type="sibTrans">
      <dgm:prSet/>
      <dgm:spPr/>
      <dgm:t>
        <a:bodyPr/>
        <a:lstStyle/>
        <a:p>
          <a:endParaRPr lang="ru-RU"/>
        </a:p>
      </dgm:t>
    </dgm:pt>
    <dgm:pt modelId="{DCAD4B37-4E8A-48D4-90EE-8E94825B15BE}">
      <dgm:prSet phldrT="[Текст]"/>
      <dgm:spPr/>
      <dgm:t>
        <a:bodyPr/>
        <a:lstStyle/>
        <a:p>
          <a:r>
            <a:rPr lang="ru-RU" dirty="0" smtClean="0"/>
            <a:t>3) С нарушениями интеллекта </a:t>
          </a:r>
          <a:endParaRPr lang="ru-RU" dirty="0"/>
        </a:p>
      </dgm:t>
    </dgm:pt>
    <dgm:pt modelId="{7B94CBF4-D1B3-4532-8C2E-455F048B92A1}" cxnId="{F0DF38F6-F2B8-45B8-BEEA-E6D6D73F984F}" type="parTrans">
      <dgm:prSet/>
      <dgm:spPr/>
      <dgm:t>
        <a:bodyPr/>
        <a:lstStyle/>
        <a:p>
          <a:endParaRPr lang="ru-RU"/>
        </a:p>
      </dgm:t>
    </dgm:pt>
    <dgm:pt modelId="{99DBF785-B60D-452E-B07E-33BC2D69F1C2}" cxnId="{F0DF38F6-F2B8-45B8-BEEA-E6D6D73F984F}" type="sibTrans">
      <dgm:prSet/>
      <dgm:spPr/>
      <dgm:t>
        <a:bodyPr/>
        <a:lstStyle/>
        <a:p>
          <a:endParaRPr lang="ru-RU"/>
        </a:p>
      </dgm:t>
    </dgm:pt>
    <dgm:pt modelId="{A63C8520-E9B1-4A17-BA12-E23FC0A5F5C9}">
      <dgm:prSet phldrT="[Текст]"/>
      <dgm:spPr/>
      <dgm:t>
        <a:bodyPr/>
        <a:lstStyle/>
        <a:p>
          <a:r>
            <a:rPr lang="ru-RU" dirty="0" smtClean="0"/>
            <a:t>4) С задержкой психического развития</a:t>
          </a:r>
          <a:endParaRPr lang="ru-RU" dirty="0"/>
        </a:p>
      </dgm:t>
    </dgm:pt>
    <dgm:pt modelId="{069E9A3A-B07C-4F1A-A9FE-3EB9B9953F0A}" cxnId="{E5307E55-92F5-4789-9398-B5CBEE7EF023}" type="parTrans">
      <dgm:prSet/>
      <dgm:spPr/>
      <dgm:t>
        <a:bodyPr/>
        <a:lstStyle/>
        <a:p>
          <a:endParaRPr lang="ru-RU"/>
        </a:p>
      </dgm:t>
    </dgm:pt>
    <dgm:pt modelId="{62046C8D-5E8F-4957-A7D5-20B3CF946D4D}" cxnId="{E5307E55-92F5-4789-9398-B5CBEE7EF023}" type="sibTrans">
      <dgm:prSet/>
      <dgm:spPr/>
      <dgm:t>
        <a:bodyPr/>
        <a:lstStyle/>
        <a:p>
          <a:endParaRPr lang="ru-RU"/>
        </a:p>
      </dgm:t>
    </dgm:pt>
    <dgm:pt modelId="{93C930A1-03C5-437E-8963-14DCA7D9CE67}">
      <dgm:prSet phldrT="[Текст]"/>
      <dgm:spPr/>
      <dgm:t>
        <a:bodyPr/>
        <a:lstStyle/>
        <a:p>
          <a:r>
            <a:rPr lang="ru-RU" dirty="0" smtClean="0"/>
            <a:t>5) С нарушениями речи </a:t>
          </a:r>
          <a:endParaRPr lang="ru-RU" dirty="0"/>
        </a:p>
      </dgm:t>
    </dgm:pt>
    <dgm:pt modelId="{CF48E25E-43B4-46AD-931E-03B149CF6155}" cxnId="{8CA6F0D8-C341-44B4-9A63-E43D3CCAB59D}" type="parTrans">
      <dgm:prSet/>
      <dgm:spPr/>
      <dgm:t>
        <a:bodyPr/>
        <a:lstStyle/>
        <a:p>
          <a:endParaRPr lang="ru-RU"/>
        </a:p>
      </dgm:t>
    </dgm:pt>
    <dgm:pt modelId="{3758BD94-49C3-48E1-B560-8EBC8B1F531F}" cxnId="{8CA6F0D8-C341-44B4-9A63-E43D3CCAB59D}" type="sibTrans">
      <dgm:prSet/>
      <dgm:spPr/>
      <dgm:t>
        <a:bodyPr/>
        <a:lstStyle/>
        <a:p>
          <a:endParaRPr lang="ru-RU"/>
        </a:p>
      </dgm:t>
    </dgm:pt>
    <dgm:pt modelId="{0C81982A-E9CC-434B-BDFD-EB1E082A0560}">
      <dgm:prSet phldrT="[Текст]"/>
      <dgm:spPr/>
      <dgm:t>
        <a:bodyPr/>
        <a:lstStyle/>
        <a:p>
          <a:r>
            <a:rPr lang="ru-RU" dirty="0" smtClean="0"/>
            <a:t>6) С нарушениями опорно-двигательного аппарата</a:t>
          </a:r>
          <a:endParaRPr lang="ru-RU" dirty="0"/>
        </a:p>
      </dgm:t>
    </dgm:pt>
    <dgm:pt modelId="{ACD85502-1317-4918-AA2E-0782A467837D}" cxnId="{6E2E1389-1D6E-4508-B913-18E1786DF51C}" type="parTrans">
      <dgm:prSet/>
      <dgm:spPr/>
      <dgm:t>
        <a:bodyPr/>
        <a:lstStyle/>
        <a:p>
          <a:endParaRPr lang="ru-RU"/>
        </a:p>
      </dgm:t>
    </dgm:pt>
    <dgm:pt modelId="{A82A3B73-F364-4BF5-9950-DF85EADD51FB}" cxnId="{6E2E1389-1D6E-4508-B913-18E1786DF51C}" type="sibTrans">
      <dgm:prSet/>
      <dgm:spPr/>
      <dgm:t>
        <a:bodyPr/>
        <a:lstStyle/>
        <a:p>
          <a:endParaRPr lang="ru-RU"/>
        </a:p>
      </dgm:t>
    </dgm:pt>
    <dgm:pt modelId="{7F931B20-D5BD-4194-B9AB-A4B6B4C12AFB}">
      <dgm:prSet phldrT="[Текст]"/>
      <dgm:spPr/>
      <dgm:t>
        <a:bodyPr/>
        <a:lstStyle/>
        <a:p>
          <a:r>
            <a:rPr lang="ru-RU" dirty="0" smtClean="0"/>
            <a:t>7)С эмоционально-волевыми расстройствами / 8)Со сложными нарушениями</a:t>
          </a:r>
          <a:endParaRPr lang="ru-RU" dirty="0"/>
        </a:p>
      </dgm:t>
    </dgm:pt>
    <dgm:pt modelId="{8DFAE61D-7AB7-4C09-92B0-8902874A4AAD}" cxnId="{EED2EF24-0564-4653-91F5-678FF3914F1B}" type="parTrans">
      <dgm:prSet/>
      <dgm:spPr/>
      <dgm:t>
        <a:bodyPr/>
        <a:lstStyle/>
        <a:p>
          <a:endParaRPr lang="ru-RU"/>
        </a:p>
      </dgm:t>
    </dgm:pt>
    <dgm:pt modelId="{4D2809F6-5950-4661-8A7F-0CB783792410}" cxnId="{EED2EF24-0564-4653-91F5-678FF3914F1B}" type="sibTrans">
      <dgm:prSet/>
      <dgm:spPr/>
      <dgm:t>
        <a:bodyPr/>
        <a:lstStyle/>
        <a:p>
          <a:endParaRPr lang="ru-RU"/>
        </a:p>
      </dgm:t>
    </dgm:pt>
    <dgm:pt modelId="{8AF76371-E5E6-4ACC-8480-5942596EF9B0}">
      <dgm:prSet/>
      <dgm:spPr/>
      <dgm:t>
        <a:bodyPr/>
        <a:lstStyle/>
        <a:p>
          <a:endParaRPr lang="ru-RU" dirty="0"/>
        </a:p>
      </dgm:t>
    </dgm:pt>
    <dgm:pt modelId="{BFDB480A-D7B1-4979-8080-52B2A2BCC8BA}" cxnId="{A3DA9EB0-E07F-4BF8-93AF-3B33DB22BE63}" type="parTrans">
      <dgm:prSet/>
      <dgm:spPr/>
      <dgm:t>
        <a:bodyPr/>
        <a:lstStyle/>
        <a:p>
          <a:endParaRPr lang="ru-RU"/>
        </a:p>
      </dgm:t>
    </dgm:pt>
    <dgm:pt modelId="{BDA19D04-0405-4367-86B8-2AE20346C42F}" cxnId="{A3DA9EB0-E07F-4BF8-93AF-3B33DB22BE63}" type="sibTrans">
      <dgm:prSet/>
      <dgm:spPr/>
      <dgm:t>
        <a:bodyPr/>
        <a:lstStyle/>
        <a:p>
          <a:endParaRPr lang="ru-RU"/>
        </a:p>
      </dgm:t>
    </dgm:pt>
    <dgm:pt modelId="{262455DF-FE40-447F-8183-C99D24014E88}">
      <dgm:prSet phldrT="[Текст]"/>
      <dgm:spPr/>
      <dgm:t>
        <a:bodyPr/>
        <a:lstStyle/>
        <a:p>
          <a:endParaRPr lang="ru-RU" dirty="0"/>
        </a:p>
      </dgm:t>
    </dgm:pt>
    <dgm:pt modelId="{EC2B010A-B86E-49E4-B9DF-B9E15729870D}" cxnId="{25EF3DB6-DDA5-4B9B-ADD0-B2DBF53DE825}" type="parTrans">
      <dgm:prSet/>
      <dgm:spPr/>
      <dgm:t>
        <a:bodyPr/>
        <a:lstStyle/>
        <a:p>
          <a:endParaRPr lang="ru-RU"/>
        </a:p>
      </dgm:t>
    </dgm:pt>
    <dgm:pt modelId="{894A6426-075B-433E-B430-D681DB430BB3}" cxnId="{25EF3DB6-DDA5-4B9B-ADD0-B2DBF53DE825}" type="sibTrans">
      <dgm:prSet/>
      <dgm:spPr/>
      <dgm:t>
        <a:bodyPr/>
        <a:lstStyle/>
        <a:p>
          <a:endParaRPr lang="ru-RU"/>
        </a:p>
      </dgm:t>
    </dgm:pt>
    <dgm:pt modelId="{F1EEF984-2DD7-4280-86B7-3116D2682057}">
      <dgm:prSet phldrT="[Текст]"/>
      <dgm:spPr/>
      <dgm:t>
        <a:bodyPr/>
        <a:lstStyle/>
        <a:p>
          <a:endParaRPr lang="ru-RU" dirty="0"/>
        </a:p>
      </dgm:t>
    </dgm:pt>
    <dgm:pt modelId="{F05C9724-0E69-4459-9A0C-B5375AF8FB4D}" cxnId="{36B35376-13F8-424A-9B97-8F116154FF58}" type="parTrans">
      <dgm:prSet/>
      <dgm:spPr/>
      <dgm:t>
        <a:bodyPr/>
        <a:lstStyle/>
        <a:p>
          <a:endParaRPr lang="ru-RU"/>
        </a:p>
      </dgm:t>
    </dgm:pt>
    <dgm:pt modelId="{8A3BAE35-1C25-4585-A8A1-94346370A2BB}" cxnId="{36B35376-13F8-424A-9B97-8F116154FF58}" type="sibTrans">
      <dgm:prSet/>
      <dgm:spPr/>
      <dgm:t>
        <a:bodyPr/>
        <a:lstStyle/>
        <a:p>
          <a:endParaRPr lang="ru-RU"/>
        </a:p>
      </dgm:t>
    </dgm:pt>
    <dgm:pt modelId="{A7FB4731-9604-4BAA-A928-33259C500BA3}">
      <dgm:prSet phldrT="[Текст]"/>
      <dgm:spPr/>
      <dgm:t>
        <a:bodyPr/>
        <a:lstStyle/>
        <a:p>
          <a:endParaRPr lang="ru-RU" dirty="0"/>
        </a:p>
      </dgm:t>
    </dgm:pt>
    <dgm:pt modelId="{EDAA23B8-BDBC-492E-822D-D7246E74574B}" cxnId="{7AC5327D-8097-4243-B6A6-5D6CC4834BAC}" type="parTrans">
      <dgm:prSet/>
      <dgm:spPr/>
      <dgm:t>
        <a:bodyPr/>
        <a:lstStyle/>
        <a:p>
          <a:endParaRPr lang="ru-RU"/>
        </a:p>
      </dgm:t>
    </dgm:pt>
    <dgm:pt modelId="{015B7090-25BD-4282-AB29-E4BC498C553C}" cxnId="{7AC5327D-8097-4243-B6A6-5D6CC4834BAC}" type="sibTrans">
      <dgm:prSet/>
      <dgm:spPr/>
      <dgm:t>
        <a:bodyPr/>
        <a:lstStyle/>
        <a:p>
          <a:endParaRPr lang="ru-RU"/>
        </a:p>
      </dgm:t>
    </dgm:pt>
    <dgm:pt modelId="{CB36131F-9E16-4D25-BF0F-8C353CBB7DC3}">
      <dgm:prSet phldrT="[Текст]"/>
      <dgm:spPr/>
      <dgm:t>
        <a:bodyPr/>
        <a:lstStyle/>
        <a:p>
          <a:endParaRPr lang="ru-RU" dirty="0"/>
        </a:p>
      </dgm:t>
    </dgm:pt>
    <dgm:pt modelId="{5E5DC441-2E50-49E6-A10D-3AE9FE4E9B07}" cxnId="{6C29BCCB-1295-4A71-9DBA-F8912FFB5061}" type="parTrans">
      <dgm:prSet/>
      <dgm:spPr/>
      <dgm:t>
        <a:bodyPr/>
        <a:lstStyle/>
        <a:p>
          <a:endParaRPr lang="ru-RU"/>
        </a:p>
      </dgm:t>
    </dgm:pt>
    <dgm:pt modelId="{B00565DA-B73E-4FCE-9571-309F86A20385}" cxnId="{6C29BCCB-1295-4A71-9DBA-F8912FFB5061}" type="sibTrans">
      <dgm:prSet/>
      <dgm:spPr/>
      <dgm:t>
        <a:bodyPr/>
        <a:lstStyle/>
        <a:p>
          <a:endParaRPr lang="ru-RU"/>
        </a:p>
      </dgm:t>
    </dgm:pt>
    <dgm:pt modelId="{DD48446B-FE2C-49F9-8AD7-58F139C76DD3}">
      <dgm:prSet phldrT="[Текст]"/>
      <dgm:spPr/>
      <dgm:t>
        <a:bodyPr/>
        <a:lstStyle/>
        <a:p>
          <a:endParaRPr lang="ru-RU" dirty="0"/>
        </a:p>
      </dgm:t>
    </dgm:pt>
    <dgm:pt modelId="{F4562C32-C70F-4F37-85C2-0BE4D7E65BDC}" cxnId="{8B91D860-5BF0-4EF3-986D-85F32258CC0D}" type="parTrans">
      <dgm:prSet/>
      <dgm:spPr/>
      <dgm:t>
        <a:bodyPr/>
        <a:lstStyle/>
        <a:p>
          <a:endParaRPr lang="ru-RU"/>
        </a:p>
      </dgm:t>
    </dgm:pt>
    <dgm:pt modelId="{9A2816DC-93FD-4B76-8481-8C73E2C42784}" cxnId="{8B91D860-5BF0-4EF3-986D-85F32258CC0D}" type="sibTrans">
      <dgm:prSet/>
      <dgm:spPr/>
      <dgm:t>
        <a:bodyPr/>
        <a:lstStyle/>
        <a:p>
          <a:endParaRPr lang="ru-RU"/>
        </a:p>
      </dgm:t>
    </dgm:pt>
    <dgm:pt modelId="{EDF76761-46EF-4FDF-ACF5-E50CF2F1E278}">
      <dgm:prSet phldrT="[Текст]"/>
      <dgm:spPr/>
      <dgm:t>
        <a:bodyPr/>
        <a:lstStyle/>
        <a:p>
          <a:endParaRPr lang="ru-RU" dirty="0"/>
        </a:p>
      </dgm:t>
    </dgm:pt>
    <dgm:pt modelId="{7EF379F7-0664-4612-9FFA-7CBC33DAFE01}" cxnId="{25C03619-16E7-4A3A-81BC-19FE647D8B9D}" type="parTrans">
      <dgm:prSet/>
      <dgm:spPr/>
      <dgm:t>
        <a:bodyPr/>
        <a:lstStyle/>
        <a:p>
          <a:endParaRPr lang="ru-RU"/>
        </a:p>
      </dgm:t>
    </dgm:pt>
    <dgm:pt modelId="{1B92205B-8402-45C4-A7FA-3EEF010665F2}" cxnId="{25C03619-16E7-4A3A-81BC-19FE647D8B9D}" type="sibTrans">
      <dgm:prSet/>
      <dgm:spPr/>
      <dgm:t>
        <a:bodyPr/>
        <a:lstStyle/>
        <a:p>
          <a:endParaRPr lang="ru-RU"/>
        </a:p>
      </dgm:t>
    </dgm:pt>
    <dgm:pt modelId="{420A098B-0162-470D-B853-634E9DC4DB99}" type="pres">
      <dgm:prSet presAssocID="{63DFE2CD-A902-4921-A81A-AB09D849FCB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A1AC357-0F9B-40EA-BEDE-C4D8D8AF2EAB}" type="pres">
      <dgm:prSet presAssocID="{63DFE2CD-A902-4921-A81A-AB09D849FCBA}" presName="Name1" presStyleCnt="0"/>
      <dgm:spPr/>
      <dgm:t>
        <a:bodyPr/>
        <a:lstStyle/>
        <a:p>
          <a:endParaRPr lang="ru-RU"/>
        </a:p>
      </dgm:t>
    </dgm:pt>
    <dgm:pt modelId="{CB3A7874-F1D6-4705-B52F-5EF87D7E3A2A}" type="pres">
      <dgm:prSet presAssocID="{63DFE2CD-A902-4921-A81A-AB09D849FCBA}" presName="cycle" presStyleCnt="0"/>
      <dgm:spPr/>
      <dgm:t>
        <a:bodyPr/>
        <a:lstStyle/>
        <a:p>
          <a:endParaRPr lang="ru-RU"/>
        </a:p>
      </dgm:t>
    </dgm:pt>
    <dgm:pt modelId="{9A5E3AD3-265E-4355-AF5C-1C9DC647D282}" type="pres">
      <dgm:prSet presAssocID="{63DFE2CD-A902-4921-A81A-AB09D849FCBA}" presName="srcNode" presStyleLbl="node1" presStyleIdx="0" presStyleCnt="7"/>
      <dgm:spPr/>
      <dgm:t>
        <a:bodyPr/>
        <a:lstStyle/>
        <a:p>
          <a:endParaRPr lang="ru-RU"/>
        </a:p>
      </dgm:t>
    </dgm:pt>
    <dgm:pt modelId="{48EB5027-0857-4A6D-A28D-10E78911914F}" type="pres">
      <dgm:prSet presAssocID="{63DFE2CD-A902-4921-A81A-AB09D849FCBA}" presName="conn" presStyleLbl="parChTrans1D2" presStyleIdx="0" presStyleCnt="1"/>
      <dgm:spPr/>
      <dgm:t>
        <a:bodyPr/>
        <a:lstStyle/>
        <a:p>
          <a:endParaRPr lang="ru-RU"/>
        </a:p>
      </dgm:t>
    </dgm:pt>
    <dgm:pt modelId="{DF4EA500-F647-4678-AADE-960B8AA4762E}" type="pres">
      <dgm:prSet presAssocID="{63DFE2CD-A902-4921-A81A-AB09D849FCBA}" presName="extraNode" presStyleLbl="node1" presStyleIdx="0" presStyleCnt="7"/>
      <dgm:spPr/>
      <dgm:t>
        <a:bodyPr/>
        <a:lstStyle/>
        <a:p>
          <a:endParaRPr lang="ru-RU"/>
        </a:p>
      </dgm:t>
    </dgm:pt>
    <dgm:pt modelId="{1F85B768-55F9-4A75-A154-184B87C44B58}" type="pres">
      <dgm:prSet presAssocID="{63DFE2CD-A902-4921-A81A-AB09D849FCBA}" presName="dstNode" presStyleLbl="node1" presStyleIdx="0" presStyleCnt="7"/>
      <dgm:spPr/>
      <dgm:t>
        <a:bodyPr/>
        <a:lstStyle/>
        <a:p>
          <a:endParaRPr lang="ru-RU"/>
        </a:p>
      </dgm:t>
    </dgm:pt>
    <dgm:pt modelId="{3E4C341B-B2D6-47CE-A593-F2E011F2FBCD}" type="pres">
      <dgm:prSet presAssocID="{8B251C2C-44C3-4F1C-BD1D-10189C3B1BCF}" presName="text_1" presStyleLbl="node1" presStyleIdx="0" presStyleCnt="7" custLinFactNeighborX="-222" custLinFactNeighborY="40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47A4D4-35E7-4441-837E-5FF0466A5FE5}" type="pres">
      <dgm:prSet presAssocID="{8B251C2C-44C3-4F1C-BD1D-10189C3B1BCF}" presName="accent_1" presStyleCnt="0"/>
      <dgm:spPr/>
      <dgm:t>
        <a:bodyPr/>
        <a:lstStyle/>
        <a:p>
          <a:endParaRPr lang="ru-RU"/>
        </a:p>
      </dgm:t>
    </dgm:pt>
    <dgm:pt modelId="{388CFFE4-EC9D-4608-A34B-2A5AD5F076E2}" type="pres">
      <dgm:prSet presAssocID="{8B251C2C-44C3-4F1C-BD1D-10189C3B1BCF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4C2FED84-01C3-453A-9737-49DE60C80E61}" type="pres">
      <dgm:prSet presAssocID="{CEC13AF5-0E5D-433B-A063-B47343E1834D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0D407-40BD-4A5B-8219-B6F6E6A7D16E}" type="pres">
      <dgm:prSet presAssocID="{CEC13AF5-0E5D-433B-A063-B47343E1834D}" presName="accent_2" presStyleCnt="0"/>
      <dgm:spPr/>
      <dgm:t>
        <a:bodyPr/>
        <a:lstStyle/>
        <a:p>
          <a:endParaRPr lang="ru-RU"/>
        </a:p>
      </dgm:t>
    </dgm:pt>
    <dgm:pt modelId="{91EC3626-5103-4E7C-A0F9-56A8C5E3968D}" type="pres">
      <dgm:prSet presAssocID="{CEC13AF5-0E5D-433B-A063-B47343E1834D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8EC5D431-0DBB-474C-AB91-72DA3E8EFEB8}" type="pres">
      <dgm:prSet presAssocID="{DCAD4B37-4E8A-48D4-90EE-8E94825B15BE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C413C-7A28-4FCC-B00E-C919E8624119}" type="pres">
      <dgm:prSet presAssocID="{DCAD4B37-4E8A-48D4-90EE-8E94825B15BE}" presName="accent_3" presStyleCnt="0"/>
      <dgm:spPr/>
      <dgm:t>
        <a:bodyPr/>
        <a:lstStyle/>
        <a:p>
          <a:endParaRPr lang="ru-RU"/>
        </a:p>
      </dgm:t>
    </dgm:pt>
    <dgm:pt modelId="{DD232979-6C97-447C-9D17-C7D44F5E6C33}" type="pres">
      <dgm:prSet presAssocID="{DCAD4B37-4E8A-48D4-90EE-8E94825B15BE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4C3FA001-D223-4627-B312-E5C4B75E37B5}" type="pres">
      <dgm:prSet presAssocID="{A63C8520-E9B1-4A17-BA12-E23FC0A5F5C9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5F6A7E-A2CC-42A6-A8AD-854A1EBDDF28}" type="pres">
      <dgm:prSet presAssocID="{A63C8520-E9B1-4A17-BA12-E23FC0A5F5C9}" presName="accent_4" presStyleCnt="0"/>
      <dgm:spPr/>
      <dgm:t>
        <a:bodyPr/>
        <a:lstStyle/>
        <a:p>
          <a:endParaRPr lang="ru-RU"/>
        </a:p>
      </dgm:t>
    </dgm:pt>
    <dgm:pt modelId="{B4E196A9-69E0-4FC8-B721-2EE72129675D}" type="pres">
      <dgm:prSet presAssocID="{A63C8520-E9B1-4A17-BA12-E23FC0A5F5C9}" presName="accentRepeatNode" presStyleLbl="solidFgAcc1" presStyleIdx="3" presStyleCnt="7"/>
      <dgm:spPr/>
      <dgm:t>
        <a:bodyPr/>
        <a:lstStyle/>
        <a:p>
          <a:endParaRPr lang="ru-RU"/>
        </a:p>
      </dgm:t>
    </dgm:pt>
    <dgm:pt modelId="{80CD4213-E9C4-403A-AD1C-2A68C305C027}" type="pres">
      <dgm:prSet presAssocID="{93C930A1-03C5-437E-8963-14DCA7D9CE67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FCBDE-B519-47A6-8B76-216A87BA5880}" type="pres">
      <dgm:prSet presAssocID="{93C930A1-03C5-437E-8963-14DCA7D9CE67}" presName="accent_5" presStyleCnt="0"/>
      <dgm:spPr/>
      <dgm:t>
        <a:bodyPr/>
        <a:lstStyle/>
        <a:p>
          <a:endParaRPr lang="ru-RU"/>
        </a:p>
      </dgm:t>
    </dgm:pt>
    <dgm:pt modelId="{D351A669-199F-4C50-9E0B-903CCC2075A3}" type="pres">
      <dgm:prSet presAssocID="{93C930A1-03C5-437E-8963-14DCA7D9CE67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0D2E6415-5193-4B1E-8496-66874F83F223}" type="pres">
      <dgm:prSet presAssocID="{0C81982A-E9CC-434B-BDFD-EB1E082A0560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50EF0-6C3D-4B34-A95A-6AFB8D368038}" type="pres">
      <dgm:prSet presAssocID="{0C81982A-E9CC-434B-BDFD-EB1E082A0560}" presName="accent_6" presStyleCnt="0"/>
      <dgm:spPr/>
      <dgm:t>
        <a:bodyPr/>
        <a:lstStyle/>
        <a:p>
          <a:endParaRPr lang="ru-RU"/>
        </a:p>
      </dgm:t>
    </dgm:pt>
    <dgm:pt modelId="{88234FF1-7B38-4D96-85AA-41EB0563C0E6}" type="pres">
      <dgm:prSet presAssocID="{0C81982A-E9CC-434B-BDFD-EB1E082A0560}" presName="accentRepeatNode" presStyleLbl="solidFgAcc1" presStyleIdx="5" presStyleCnt="7"/>
      <dgm:spPr/>
      <dgm:t>
        <a:bodyPr/>
        <a:lstStyle/>
        <a:p>
          <a:endParaRPr lang="ru-RU"/>
        </a:p>
      </dgm:t>
    </dgm:pt>
    <dgm:pt modelId="{431D12BF-A0F8-4A01-BB14-9749E60F0EC1}" type="pres">
      <dgm:prSet presAssocID="{7F931B20-D5BD-4194-B9AB-A4B6B4C12AFB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4FE16-71B9-46C3-96EF-BB1E63F42B22}" type="pres">
      <dgm:prSet presAssocID="{7F931B20-D5BD-4194-B9AB-A4B6B4C12AFB}" presName="accent_7" presStyleCnt="0"/>
      <dgm:spPr/>
      <dgm:t>
        <a:bodyPr/>
        <a:lstStyle/>
        <a:p>
          <a:endParaRPr lang="ru-RU"/>
        </a:p>
      </dgm:t>
    </dgm:pt>
    <dgm:pt modelId="{BC1EC902-6CFA-408D-B32C-B27A8621E715}" type="pres">
      <dgm:prSet presAssocID="{7F931B20-D5BD-4194-B9AB-A4B6B4C12AFB}" presName="accentRepeatNode" presStyleLbl="solidFgAcc1" presStyleIdx="6" presStyleCnt="7"/>
      <dgm:spPr/>
      <dgm:t>
        <a:bodyPr/>
        <a:lstStyle/>
        <a:p>
          <a:endParaRPr lang="ru-RU"/>
        </a:p>
      </dgm:t>
    </dgm:pt>
  </dgm:ptLst>
  <dgm:cxnLst>
    <dgm:cxn modelId="{7AC5327D-8097-4243-B6A6-5D6CC4834BAC}" srcId="{63DFE2CD-A902-4921-A81A-AB09D849FCBA}" destId="{A7FB4731-9604-4BAA-A928-33259C500BA3}" srcOrd="7" destOrd="0" parTransId="{EDAA23B8-BDBC-492E-822D-D7246E74574B}" sibTransId="{015B7090-25BD-4282-AB29-E4BC498C553C}"/>
    <dgm:cxn modelId="{1B577409-5387-4935-B53A-A3B9E34A71DA}" type="presOf" srcId="{A63C8520-E9B1-4A17-BA12-E23FC0A5F5C9}" destId="{4C3FA001-D223-4627-B312-E5C4B75E37B5}" srcOrd="0" destOrd="0" presId="urn:microsoft.com/office/officeart/2008/layout/VerticalCurvedList"/>
    <dgm:cxn modelId="{3F50BBD7-87DD-45D4-B434-11BA31C0CB60}" type="presOf" srcId="{DCAD4B37-4E8A-48D4-90EE-8E94825B15BE}" destId="{8EC5D431-0DBB-474C-AB91-72DA3E8EFEB8}" srcOrd="0" destOrd="0" presId="urn:microsoft.com/office/officeart/2008/layout/VerticalCurvedList"/>
    <dgm:cxn modelId="{C714C9DA-C1CB-4DBE-A9D6-0DB17384809E}" type="presOf" srcId="{0C81982A-E9CC-434B-BDFD-EB1E082A0560}" destId="{0D2E6415-5193-4B1E-8496-66874F83F223}" srcOrd="0" destOrd="0" presId="urn:microsoft.com/office/officeart/2008/layout/VerticalCurvedList"/>
    <dgm:cxn modelId="{C62CD266-D1E2-4F42-A9D0-79926A60CCBB}" type="presOf" srcId="{CEC13AF5-0E5D-433B-A063-B47343E1834D}" destId="{4C2FED84-01C3-453A-9737-49DE60C80E61}" srcOrd="0" destOrd="0" presId="urn:microsoft.com/office/officeart/2008/layout/VerticalCurvedList"/>
    <dgm:cxn modelId="{6E2E1389-1D6E-4508-B913-18E1786DF51C}" srcId="{63DFE2CD-A902-4921-A81A-AB09D849FCBA}" destId="{0C81982A-E9CC-434B-BDFD-EB1E082A0560}" srcOrd="5" destOrd="0" parTransId="{ACD85502-1317-4918-AA2E-0782A467837D}" sibTransId="{A82A3B73-F364-4BF5-9950-DF85EADD51FB}"/>
    <dgm:cxn modelId="{D85F5444-E406-441B-8436-085723BB0DCE}" type="presOf" srcId="{93C930A1-03C5-437E-8963-14DCA7D9CE67}" destId="{80CD4213-E9C4-403A-AD1C-2A68C305C027}" srcOrd="0" destOrd="0" presId="urn:microsoft.com/office/officeart/2008/layout/VerticalCurvedList"/>
    <dgm:cxn modelId="{CC8F7E61-699C-4F94-ABE7-CC92536EFD8D}" type="presOf" srcId="{8B251C2C-44C3-4F1C-BD1D-10189C3B1BCF}" destId="{3E4C341B-B2D6-47CE-A593-F2E011F2FBCD}" srcOrd="0" destOrd="0" presId="urn:microsoft.com/office/officeart/2008/layout/VerticalCurvedList"/>
    <dgm:cxn modelId="{25C03619-16E7-4A3A-81BC-19FE647D8B9D}" srcId="{63DFE2CD-A902-4921-A81A-AB09D849FCBA}" destId="{EDF76761-46EF-4FDF-ACF5-E50CF2F1E278}" srcOrd="10" destOrd="0" parTransId="{7EF379F7-0664-4612-9FFA-7CBC33DAFE01}" sibTransId="{1B92205B-8402-45C4-A7FA-3EEF010665F2}"/>
    <dgm:cxn modelId="{188DDE1C-8EE7-4A2E-9970-7BFCC8129FFA}" srcId="{63DFE2CD-A902-4921-A81A-AB09D849FCBA}" destId="{8B251C2C-44C3-4F1C-BD1D-10189C3B1BCF}" srcOrd="0" destOrd="0" parTransId="{F9D56EA3-9657-4572-82AC-2FAD593C9B4D}" sibTransId="{B3015567-CDD7-489E-8B71-615C01211191}"/>
    <dgm:cxn modelId="{0C3B3C81-1350-46C0-8EF2-8556F15B728F}" type="presOf" srcId="{7F931B20-D5BD-4194-B9AB-A4B6B4C12AFB}" destId="{431D12BF-A0F8-4A01-BB14-9749E60F0EC1}" srcOrd="0" destOrd="0" presId="urn:microsoft.com/office/officeart/2008/layout/VerticalCurvedList"/>
    <dgm:cxn modelId="{CCA8B240-9724-4020-A4E9-C076561B652F}" type="presOf" srcId="{63DFE2CD-A902-4921-A81A-AB09D849FCBA}" destId="{420A098B-0162-470D-B853-634E9DC4DB99}" srcOrd="0" destOrd="0" presId="urn:microsoft.com/office/officeart/2008/layout/VerticalCurvedList"/>
    <dgm:cxn modelId="{A3DA9EB0-E07F-4BF8-93AF-3B33DB22BE63}" srcId="{63DFE2CD-A902-4921-A81A-AB09D849FCBA}" destId="{8AF76371-E5E6-4ACC-8480-5942596EF9B0}" srcOrd="13" destOrd="0" parTransId="{BFDB480A-D7B1-4979-8080-52B2A2BCC8BA}" sibTransId="{BDA19D04-0405-4367-86B8-2AE20346C42F}"/>
    <dgm:cxn modelId="{EED2EF24-0564-4653-91F5-678FF3914F1B}" srcId="{63DFE2CD-A902-4921-A81A-AB09D849FCBA}" destId="{7F931B20-D5BD-4194-B9AB-A4B6B4C12AFB}" srcOrd="6" destOrd="0" parTransId="{8DFAE61D-7AB7-4C09-92B0-8902874A4AAD}" sibTransId="{4D2809F6-5950-4661-8A7F-0CB783792410}"/>
    <dgm:cxn modelId="{AC87A567-F499-4396-A2A2-3913175E8A01}" type="presOf" srcId="{B3015567-CDD7-489E-8B71-615C01211191}" destId="{48EB5027-0857-4A6D-A28D-10E78911914F}" srcOrd="0" destOrd="0" presId="urn:microsoft.com/office/officeart/2008/layout/VerticalCurvedList"/>
    <dgm:cxn modelId="{36B35376-13F8-424A-9B97-8F116154FF58}" srcId="{63DFE2CD-A902-4921-A81A-AB09D849FCBA}" destId="{F1EEF984-2DD7-4280-86B7-3116D2682057}" srcOrd="11" destOrd="0" parTransId="{F05C9724-0E69-4459-9A0C-B5375AF8FB4D}" sibTransId="{8A3BAE35-1C25-4585-A8A1-94346370A2BB}"/>
    <dgm:cxn modelId="{E5307E55-92F5-4789-9398-B5CBEE7EF023}" srcId="{63DFE2CD-A902-4921-A81A-AB09D849FCBA}" destId="{A63C8520-E9B1-4A17-BA12-E23FC0A5F5C9}" srcOrd="3" destOrd="0" parTransId="{069E9A3A-B07C-4F1A-A9FE-3EB9B9953F0A}" sibTransId="{62046C8D-5E8F-4957-A7D5-20B3CF946D4D}"/>
    <dgm:cxn modelId="{6C29BCCB-1295-4A71-9DBA-F8912FFB5061}" srcId="{63DFE2CD-A902-4921-A81A-AB09D849FCBA}" destId="{CB36131F-9E16-4D25-BF0F-8C353CBB7DC3}" srcOrd="8" destOrd="0" parTransId="{5E5DC441-2E50-49E6-A10D-3AE9FE4E9B07}" sibTransId="{B00565DA-B73E-4FCE-9571-309F86A20385}"/>
    <dgm:cxn modelId="{8CA6F0D8-C341-44B4-9A63-E43D3CCAB59D}" srcId="{63DFE2CD-A902-4921-A81A-AB09D849FCBA}" destId="{93C930A1-03C5-437E-8963-14DCA7D9CE67}" srcOrd="4" destOrd="0" parTransId="{CF48E25E-43B4-46AD-931E-03B149CF6155}" sibTransId="{3758BD94-49C3-48E1-B560-8EBC8B1F531F}"/>
    <dgm:cxn modelId="{A613CD11-6BFE-49FC-B6BD-1360C9D0BA00}" srcId="{63DFE2CD-A902-4921-A81A-AB09D849FCBA}" destId="{CEC13AF5-0E5D-433B-A063-B47343E1834D}" srcOrd="1" destOrd="0" parTransId="{C2C28C74-2BBF-4230-BC58-8AA755B931E7}" sibTransId="{24C4E5C5-62C3-4F84-9E0C-B448A1BF7C30}"/>
    <dgm:cxn modelId="{25EF3DB6-DDA5-4B9B-ADD0-B2DBF53DE825}" srcId="{63DFE2CD-A902-4921-A81A-AB09D849FCBA}" destId="{262455DF-FE40-447F-8183-C99D24014E88}" srcOrd="12" destOrd="0" parTransId="{EC2B010A-B86E-49E4-B9DF-B9E15729870D}" sibTransId="{894A6426-075B-433E-B430-D681DB430BB3}"/>
    <dgm:cxn modelId="{8B91D860-5BF0-4EF3-986D-85F32258CC0D}" srcId="{63DFE2CD-A902-4921-A81A-AB09D849FCBA}" destId="{DD48446B-FE2C-49F9-8AD7-58F139C76DD3}" srcOrd="9" destOrd="0" parTransId="{F4562C32-C70F-4F37-85C2-0BE4D7E65BDC}" sibTransId="{9A2816DC-93FD-4B76-8481-8C73E2C42784}"/>
    <dgm:cxn modelId="{F0DF38F6-F2B8-45B8-BEEA-E6D6D73F984F}" srcId="{63DFE2CD-A902-4921-A81A-AB09D849FCBA}" destId="{DCAD4B37-4E8A-48D4-90EE-8E94825B15BE}" srcOrd="2" destOrd="0" parTransId="{7B94CBF4-D1B3-4532-8C2E-455F048B92A1}" sibTransId="{99DBF785-B60D-452E-B07E-33BC2D69F1C2}"/>
    <dgm:cxn modelId="{0981B956-7DA8-404B-81BB-6A82CF30CE0E}" type="presParOf" srcId="{420A098B-0162-470D-B853-634E9DC4DB99}" destId="{DA1AC357-0F9B-40EA-BEDE-C4D8D8AF2EAB}" srcOrd="0" destOrd="0" presId="urn:microsoft.com/office/officeart/2008/layout/VerticalCurvedList"/>
    <dgm:cxn modelId="{149D6426-E2FE-4788-9220-4DE4AEB55E41}" type="presParOf" srcId="{DA1AC357-0F9B-40EA-BEDE-C4D8D8AF2EAB}" destId="{CB3A7874-F1D6-4705-B52F-5EF87D7E3A2A}" srcOrd="0" destOrd="0" presId="urn:microsoft.com/office/officeart/2008/layout/VerticalCurvedList"/>
    <dgm:cxn modelId="{5EB18727-3DE7-474F-BFC6-E389B203732F}" type="presParOf" srcId="{CB3A7874-F1D6-4705-B52F-5EF87D7E3A2A}" destId="{9A5E3AD3-265E-4355-AF5C-1C9DC647D282}" srcOrd="0" destOrd="0" presId="urn:microsoft.com/office/officeart/2008/layout/VerticalCurvedList"/>
    <dgm:cxn modelId="{2566F3F4-F724-4F74-9543-F85A86998326}" type="presParOf" srcId="{CB3A7874-F1D6-4705-B52F-5EF87D7E3A2A}" destId="{48EB5027-0857-4A6D-A28D-10E78911914F}" srcOrd="1" destOrd="0" presId="urn:microsoft.com/office/officeart/2008/layout/VerticalCurvedList"/>
    <dgm:cxn modelId="{5788E3F4-DDC3-41AE-B96D-3AF2462C3A22}" type="presParOf" srcId="{CB3A7874-F1D6-4705-B52F-5EF87D7E3A2A}" destId="{DF4EA500-F647-4678-AADE-960B8AA4762E}" srcOrd="2" destOrd="0" presId="urn:microsoft.com/office/officeart/2008/layout/VerticalCurvedList"/>
    <dgm:cxn modelId="{2CED3F4B-4437-410F-B7AE-E7C6962BC7AA}" type="presParOf" srcId="{CB3A7874-F1D6-4705-B52F-5EF87D7E3A2A}" destId="{1F85B768-55F9-4A75-A154-184B87C44B58}" srcOrd="3" destOrd="0" presId="urn:microsoft.com/office/officeart/2008/layout/VerticalCurvedList"/>
    <dgm:cxn modelId="{8DEE7CA7-588F-4D55-9746-D7697685A2A8}" type="presParOf" srcId="{DA1AC357-0F9B-40EA-BEDE-C4D8D8AF2EAB}" destId="{3E4C341B-B2D6-47CE-A593-F2E011F2FBCD}" srcOrd="1" destOrd="0" presId="urn:microsoft.com/office/officeart/2008/layout/VerticalCurvedList"/>
    <dgm:cxn modelId="{71BAB059-EB35-4982-9FE4-2154B3ADDCE6}" type="presParOf" srcId="{DA1AC357-0F9B-40EA-BEDE-C4D8D8AF2EAB}" destId="{0947A4D4-35E7-4441-837E-5FF0466A5FE5}" srcOrd="2" destOrd="0" presId="urn:microsoft.com/office/officeart/2008/layout/VerticalCurvedList"/>
    <dgm:cxn modelId="{464912F4-D97B-461D-8DEA-5BDBF3AD90C2}" type="presParOf" srcId="{0947A4D4-35E7-4441-837E-5FF0466A5FE5}" destId="{388CFFE4-EC9D-4608-A34B-2A5AD5F076E2}" srcOrd="0" destOrd="0" presId="urn:microsoft.com/office/officeart/2008/layout/VerticalCurvedList"/>
    <dgm:cxn modelId="{B6131524-03DC-4B13-BC91-62A15BC2CF55}" type="presParOf" srcId="{DA1AC357-0F9B-40EA-BEDE-C4D8D8AF2EAB}" destId="{4C2FED84-01C3-453A-9737-49DE60C80E61}" srcOrd="3" destOrd="0" presId="urn:microsoft.com/office/officeart/2008/layout/VerticalCurvedList"/>
    <dgm:cxn modelId="{137490F5-A1EC-404E-9D49-B85B6277BDA7}" type="presParOf" srcId="{DA1AC357-0F9B-40EA-BEDE-C4D8D8AF2EAB}" destId="{6CD0D407-40BD-4A5B-8219-B6F6E6A7D16E}" srcOrd="4" destOrd="0" presId="urn:microsoft.com/office/officeart/2008/layout/VerticalCurvedList"/>
    <dgm:cxn modelId="{E4BA7ED4-64F2-47AC-8883-E110F28F2923}" type="presParOf" srcId="{6CD0D407-40BD-4A5B-8219-B6F6E6A7D16E}" destId="{91EC3626-5103-4E7C-A0F9-56A8C5E3968D}" srcOrd="0" destOrd="0" presId="urn:microsoft.com/office/officeart/2008/layout/VerticalCurvedList"/>
    <dgm:cxn modelId="{E20A05A4-1FA4-4356-B861-E4F4E136D9F7}" type="presParOf" srcId="{DA1AC357-0F9B-40EA-BEDE-C4D8D8AF2EAB}" destId="{8EC5D431-0DBB-474C-AB91-72DA3E8EFEB8}" srcOrd="5" destOrd="0" presId="urn:microsoft.com/office/officeart/2008/layout/VerticalCurvedList"/>
    <dgm:cxn modelId="{7B9F7D5D-AC2F-48B2-84B5-21C07F1DBE44}" type="presParOf" srcId="{DA1AC357-0F9B-40EA-BEDE-C4D8D8AF2EAB}" destId="{09FC413C-7A28-4FCC-B00E-C919E8624119}" srcOrd="6" destOrd="0" presId="urn:microsoft.com/office/officeart/2008/layout/VerticalCurvedList"/>
    <dgm:cxn modelId="{5B5BC20B-663D-4B89-8B4D-0F62BDF2EDAB}" type="presParOf" srcId="{09FC413C-7A28-4FCC-B00E-C919E8624119}" destId="{DD232979-6C97-447C-9D17-C7D44F5E6C33}" srcOrd="0" destOrd="0" presId="urn:microsoft.com/office/officeart/2008/layout/VerticalCurvedList"/>
    <dgm:cxn modelId="{5DC854B0-D8C3-434D-9381-3A5D1459C84C}" type="presParOf" srcId="{DA1AC357-0F9B-40EA-BEDE-C4D8D8AF2EAB}" destId="{4C3FA001-D223-4627-B312-E5C4B75E37B5}" srcOrd="7" destOrd="0" presId="urn:microsoft.com/office/officeart/2008/layout/VerticalCurvedList"/>
    <dgm:cxn modelId="{447079A1-01D2-4E1B-840F-01B4088A7FD8}" type="presParOf" srcId="{DA1AC357-0F9B-40EA-BEDE-C4D8D8AF2EAB}" destId="{FE5F6A7E-A2CC-42A6-A8AD-854A1EBDDF28}" srcOrd="8" destOrd="0" presId="urn:microsoft.com/office/officeart/2008/layout/VerticalCurvedList"/>
    <dgm:cxn modelId="{25B59F2E-8E5D-4841-A22E-F7A8A4DB0DBD}" type="presParOf" srcId="{FE5F6A7E-A2CC-42A6-A8AD-854A1EBDDF28}" destId="{B4E196A9-69E0-4FC8-B721-2EE72129675D}" srcOrd="0" destOrd="0" presId="urn:microsoft.com/office/officeart/2008/layout/VerticalCurvedList"/>
    <dgm:cxn modelId="{1F7D8B60-4C28-45F6-B30E-CC65E3BF11F7}" type="presParOf" srcId="{DA1AC357-0F9B-40EA-BEDE-C4D8D8AF2EAB}" destId="{80CD4213-E9C4-403A-AD1C-2A68C305C027}" srcOrd="9" destOrd="0" presId="urn:microsoft.com/office/officeart/2008/layout/VerticalCurvedList"/>
    <dgm:cxn modelId="{D62CE3AC-98DA-4A16-B1EF-A0D37C4D4781}" type="presParOf" srcId="{DA1AC357-0F9B-40EA-BEDE-C4D8D8AF2EAB}" destId="{33EFCBDE-B519-47A6-8B76-216A87BA5880}" srcOrd="10" destOrd="0" presId="urn:microsoft.com/office/officeart/2008/layout/VerticalCurvedList"/>
    <dgm:cxn modelId="{40D7FD49-DC9A-43B0-8E2E-1262B5DE54FD}" type="presParOf" srcId="{33EFCBDE-B519-47A6-8B76-216A87BA5880}" destId="{D351A669-199F-4C50-9E0B-903CCC2075A3}" srcOrd="0" destOrd="0" presId="urn:microsoft.com/office/officeart/2008/layout/VerticalCurvedList"/>
    <dgm:cxn modelId="{0BD9D3F1-FA6B-4E52-B101-00B001667A07}" type="presParOf" srcId="{DA1AC357-0F9B-40EA-BEDE-C4D8D8AF2EAB}" destId="{0D2E6415-5193-4B1E-8496-66874F83F223}" srcOrd="11" destOrd="0" presId="urn:microsoft.com/office/officeart/2008/layout/VerticalCurvedList"/>
    <dgm:cxn modelId="{DEDF6EBF-E638-4262-B93D-3D16F3214D63}" type="presParOf" srcId="{DA1AC357-0F9B-40EA-BEDE-C4D8D8AF2EAB}" destId="{AA850EF0-6C3D-4B34-A95A-6AFB8D368038}" srcOrd="12" destOrd="0" presId="urn:microsoft.com/office/officeart/2008/layout/VerticalCurvedList"/>
    <dgm:cxn modelId="{5FD2FD05-EAAC-42F6-889D-F3D368103429}" type="presParOf" srcId="{AA850EF0-6C3D-4B34-A95A-6AFB8D368038}" destId="{88234FF1-7B38-4D96-85AA-41EB0563C0E6}" srcOrd="0" destOrd="0" presId="urn:microsoft.com/office/officeart/2008/layout/VerticalCurvedList"/>
    <dgm:cxn modelId="{94F78A70-BBA1-46D6-8079-EB112FE680DC}" type="presParOf" srcId="{DA1AC357-0F9B-40EA-BEDE-C4D8D8AF2EAB}" destId="{431D12BF-A0F8-4A01-BB14-9749E60F0EC1}" srcOrd="13" destOrd="0" presId="urn:microsoft.com/office/officeart/2008/layout/VerticalCurvedList"/>
    <dgm:cxn modelId="{0CA0D932-F01A-44E5-B3D6-8CF9D2F9F266}" type="presParOf" srcId="{DA1AC357-0F9B-40EA-BEDE-C4D8D8AF2EAB}" destId="{B6B4FE16-71B9-46C3-96EF-BB1E63F42B22}" srcOrd="14" destOrd="0" presId="urn:microsoft.com/office/officeart/2008/layout/VerticalCurvedList"/>
    <dgm:cxn modelId="{D3D6850A-598F-4633-B457-B486E01714F7}" type="presParOf" srcId="{B6B4FE16-71B9-46C3-96EF-BB1E63F42B22}" destId="{BC1EC902-6CFA-408D-B32C-B27A8621E71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66DEB4-8075-481E-812D-D688ACE80189}" type="doc">
      <dgm:prSet loTypeId="urn:microsoft.com/office/officeart/2008/layout/VerticalCurvedList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1CAA962-AD4D-4C9F-B875-BE50BCE012F4}">
      <dgm:prSet phldrT="[Текст]"/>
      <dgm:spPr/>
      <dgm:t>
        <a:bodyPr/>
        <a:lstStyle/>
        <a:p>
          <a:r>
            <a:rPr lang="ru-RU" dirty="0" smtClean="0"/>
            <a:t>1) с </a:t>
          </a:r>
          <a:r>
            <a:rPr lang="ru-RU" dirty="0" err="1" smtClean="0"/>
            <a:t>микросоциальной</a:t>
          </a:r>
          <a:r>
            <a:rPr lang="ru-RU" dirty="0" smtClean="0"/>
            <a:t> и педагогической запущенностью, воспитывающиеся в семьях из категорий социально уязвимых слоев населения;</a:t>
          </a:r>
          <a:endParaRPr lang="ru-RU" dirty="0"/>
        </a:p>
      </dgm:t>
    </dgm:pt>
    <dgm:pt modelId="{175C65D4-AC38-4DFF-996C-FD219CE3F0DA}" cxnId="{592EE599-84F7-4524-BF59-0FDE3EFDF4C0}" type="parTrans">
      <dgm:prSet/>
      <dgm:spPr/>
      <dgm:t>
        <a:bodyPr/>
        <a:lstStyle/>
        <a:p>
          <a:endParaRPr lang="ru-RU"/>
        </a:p>
      </dgm:t>
    </dgm:pt>
    <dgm:pt modelId="{B98D2E7B-38DE-4AB6-9AF0-13E7C5B19971}" cxnId="{592EE599-84F7-4524-BF59-0FDE3EFDF4C0}" type="sibTrans">
      <dgm:prSet/>
      <dgm:spPr/>
      <dgm:t>
        <a:bodyPr/>
        <a:lstStyle/>
        <a:p>
          <a:endParaRPr lang="ru-RU"/>
        </a:p>
      </dgm:t>
    </dgm:pt>
    <dgm:pt modelId="{69117349-2A73-4BCE-8D43-3D071F491682}">
      <dgm:prSet phldrT="[Текст]"/>
      <dgm:spPr/>
      <dgm:t>
        <a:bodyPr/>
        <a:lstStyle/>
        <a:p>
          <a:r>
            <a:rPr lang="ru-RU" dirty="0" smtClean="0"/>
            <a:t>2) испытывающие трудности в адаптации к местному социуму (беженцы, мигранты, </a:t>
          </a:r>
          <a:r>
            <a:rPr lang="ru-RU" dirty="0" err="1" smtClean="0"/>
            <a:t>кандасы</a:t>
          </a:r>
          <a:r>
            <a:rPr lang="ru-RU" dirty="0" smtClean="0"/>
            <a:t>);</a:t>
          </a:r>
          <a:endParaRPr lang="ru-RU" dirty="0"/>
        </a:p>
      </dgm:t>
    </dgm:pt>
    <dgm:pt modelId="{B8E180C0-2E20-441A-B98E-B5B53683507B}" cxnId="{A3AEB86C-F03E-4D9A-B36C-6ACD0CBEC8A1}" type="parTrans">
      <dgm:prSet/>
      <dgm:spPr/>
      <dgm:t>
        <a:bodyPr/>
        <a:lstStyle/>
        <a:p>
          <a:endParaRPr lang="ru-RU"/>
        </a:p>
      </dgm:t>
    </dgm:pt>
    <dgm:pt modelId="{7CB6965C-B062-41AA-984A-21F0AC92F0D0}" cxnId="{A3AEB86C-F03E-4D9A-B36C-6ACD0CBEC8A1}" type="sibTrans">
      <dgm:prSet/>
      <dgm:spPr/>
      <dgm:t>
        <a:bodyPr/>
        <a:lstStyle/>
        <a:p>
          <a:endParaRPr lang="ru-RU"/>
        </a:p>
      </dgm:t>
    </dgm:pt>
    <dgm:pt modelId="{0A25FE16-F5E0-4AD9-AE28-7E7B4E25875E}">
      <dgm:prSet phldrT="[Текст]"/>
      <dgm:spPr/>
      <dgm:t>
        <a:bodyPr/>
        <a:lstStyle/>
        <a:p>
          <a:r>
            <a:rPr lang="ru-RU" dirty="0" smtClean="0"/>
            <a:t>3) дети с инвалидностью.</a:t>
          </a:r>
          <a:endParaRPr lang="ru-RU" dirty="0"/>
        </a:p>
      </dgm:t>
    </dgm:pt>
    <dgm:pt modelId="{9CDBF333-35D6-4319-9E63-C3CFAE4238CF}" cxnId="{C62F0634-748D-43B4-856E-855EF5FA2CEB}" type="parTrans">
      <dgm:prSet/>
      <dgm:spPr/>
      <dgm:t>
        <a:bodyPr/>
        <a:lstStyle/>
        <a:p>
          <a:endParaRPr lang="ru-RU"/>
        </a:p>
      </dgm:t>
    </dgm:pt>
    <dgm:pt modelId="{152BFB50-8B8C-4A89-9C92-DB98FFC44D4D}" cxnId="{C62F0634-748D-43B4-856E-855EF5FA2CEB}" type="sibTrans">
      <dgm:prSet/>
      <dgm:spPr/>
      <dgm:t>
        <a:bodyPr/>
        <a:lstStyle/>
        <a:p>
          <a:endParaRPr lang="ru-RU"/>
        </a:p>
      </dgm:t>
    </dgm:pt>
    <dgm:pt modelId="{C34794FE-2C73-43A2-AEAF-B802819FCEA0}" type="pres">
      <dgm:prSet presAssocID="{D366DEB4-8075-481E-812D-D688ACE8018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69F3B2B-E170-4C03-816F-5AB7E70E7C10}" type="pres">
      <dgm:prSet presAssocID="{D366DEB4-8075-481E-812D-D688ACE80189}" presName="Name1" presStyleCnt="0"/>
      <dgm:spPr/>
      <dgm:t>
        <a:bodyPr/>
        <a:lstStyle/>
        <a:p>
          <a:endParaRPr lang="ru-RU"/>
        </a:p>
      </dgm:t>
    </dgm:pt>
    <dgm:pt modelId="{F9C159A7-E4D9-4156-911E-4A4D8B7665D6}" type="pres">
      <dgm:prSet presAssocID="{D366DEB4-8075-481E-812D-D688ACE80189}" presName="cycle" presStyleCnt="0"/>
      <dgm:spPr/>
      <dgm:t>
        <a:bodyPr/>
        <a:lstStyle/>
        <a:p>
          <a:endParaRPr lang="ru-RU"/>
        </a:p>
      </dgm:t>
    </dgm:pt>
    <dgm:pt modelId="{DC0CCE6B-C8CE-43A3-991A-E82D8E81645A}" type="pres">
      <dgm:prSet presAssocID="{D366DEB4-8075-481E-812D-D688ACE80189}" presName="srcNode" presStyleLbl="node1" presStyleIdx="0" presStyleCnt="3"/>
      <dgm:spPr/>
      <dgm:t>
        <a:bodyPr/>
        <a:lstStyle/>
        <a:p>
          <a:endParaRPr lang="ru-RU"/>
        </a:p>
      </dgm:t>
    </dgm:pt>
    <dgm:pt modelId="{F97B2982-41E3-4929-B9E7-B2E9752ACC88}" type="pres">
      <dgm:prSet presAssocID="{D366DEB4-8075-481E-812D-D688ACE80189}" presName="conn" presStyleLbl="parChTrans1D2" presStyleIdx="0" presStyleCnt="1"/>
      <dgm:spPr/>
      <dgm:t>
        <a:bodyPr/>
        <a:lstStyle/>
        <a:p>
          <a:endParaRPr lang="ru-RU"/>
        </a:p>
      </dgm:t>
    </dgm:pt>
    <dgm:pt modelId="{E33803BB-3DBD-48D6-9CEF-8F97DECD4EA3}" type="pres">
      <dgm:prSet presAssocID="{D366DEB4-8075-481E-812D-D688ACE80189}" presName="extraNode" presStyleLbl="node1" presStyleIdx="0" presStyleCnt="3"/>
      <dgm:spPr/>
      <dgm:t>
        <a:bodyPr/>
        <a:lstStyle/>
        <a:p>
          <a:endParaRPr lang="ru-RU"/>
        </a:p>
      </dgm:t>
    </dgm:pt>
    <dgm:pt modelId="{83B340D9-D393-457B-9F2E-79CB4E7A2A1D}" type="pres">
      <dgm:prSet presAssocID="{D366DEB4-8075-481E-812D-D688ACE80189}" presName="dstNode" presStyleLbl="node1" presStyleIdx="0" presStyleCnt="3"/>
      <dgm:spPr/>
      <dgm:t>
        <a:bodyPr/>
        <a:lstStyle/>
        <a:p>
          <a:endParaRPr lang="ru-RU"/>
        </a:p>
      </dgm:t>
    </dgm:pt>
    <dgm:pt modelId="{C9A13E9D-4D8D-4B9E-89BD-67185AACFE7A}" type="pres">
      <dgm:prSet presAssocID="{A1CAA962-AD4D-4C9F-B875-BE50BCE012F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65C42-8998-48C5-B19A-0D5241AE902E}" type="pres">
      <dgm:prSet presAssocID="{A1CAA962-AD4D-4C9F-B875-BE50BCE012F4}" presName="accent_1" presStyleCnt="0"/>
      <dgm:spPr/>
      <dgm:t>
        <a:bodyPr/>
        <a:lstStyle/>
        <a:p>
          <a:endParaRPr lang="ru-RU"/>
        </a:p>
      </dgm:t>
    </dgm:pt>
    <dgm:pt modelId="{0B3B8C48-7CFF-4A25-B7A3-F9DF457958EE}" type="pres">
      <dgm:prSet presAssocID="{A1CAA962-AD4D-4C9F-B875-BE50BCE012F4}" presName="accentRepeatNode" presStyleLbl="solidFgAcc1" presStyleIdx="0" presStyleCnt="3"/>
      <dgm:spPr/>
      <dgm:t>
        <a:bodyPr/>
        <a:lstStyle/>
        <a:p>
          <a:endParaRPr lang="ru-RU"/>
        </a:p>
      </dgm:t>
    </dgm:pt>
    <dgm:pt modelId="{4FF5750A-85C7-4F63-A11D-CD9ACC15D20A}" type="pres">
      <dgm:prSet presAssocID="{69117349-2A73-4BCE-8D43-3D071F4916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1C9E8-D6DA-415E-85B6-8DE7B95001EC}" type="pres">
      <dgm:prSet presAssocID="{69117349-2A73-4BCE-8D43-3D071F491682}" presName="accent_2" presStyleCnt="0"/>
      <dgm:spPr/>
      <dgm:t>
        <a:bodyPr/>
        <a:lstStyle/>
        <a:p>
          <a:endParaRPr lang="ru-RU"/>
        </a:p>
      </dgm:t>
    </dgm:pt>
    <dgm:pt modelId="{A28B3096-0A78-4763-A49B-678113701AC4}" type="pres">
      <dgm:prSet presAssocID="{69117349-2A73-4BCE-8D43-3D071F491682}" presName="accentRepeatNode" presStyleLbl="solidFgAcc1" presStyleIdx="1" presStyleCnt="3"/>
      <dgm:spPr/>
      <dgm:t>
        <a:bodyPr/>
        <a:lstStyle/>
        <a:p>
          <a:endParaRPr lang="ru-RU"/>
        </a:p>
      </dgm:t>
    </dgm:pt>
    <dgm:pt modelId="{928DE6FD-9875-486F-84F4-780A1123D636}" type="pres">
      <dgm:prSet presAssocID="{0A25FE16-F5E0-4AD9-AE28-7E7B4E25875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F05D54-CABB-4345-BD93-EE3AA5C8CF2C}" type="pres">
      <dgm:prSet presAssocID="{0A25FE16-F5E0-4AD9-AE28-7E7B4E25875E}" presName="accent_3" presStyleCnt="0"/>
      <dgm:spPr/>
      <dgm:t>
        <a:bodyPr/>
        <a:lstStyle/>
        <a:p>
          <a:endParaRPr lang="ru-RU"/>
        </a:p>
      </dgm:t>
    </dgm:pt>
    <dgm:pt modelId="{65A15D4E-7516-4F17-ABB9-23756DA5D2B8}" type="pres">
      <dgm:prSet presAssocID="{0A25FE16-F5E0-4AD9-AE28-7E7B4E25875E}" presName="accentRepeatNode" presStyleLbl="solidFgAcc1" presStyleIdx="2" presStyleCnt="3"/>
      <dgm:spPr/>
      <dgm:t>
        <a:bodyPr/>
        <a:lstStyle/>
        <a:p>
          <a:endParaRPr lang="ru-RU"/>
        </a:p>
      </dgm:t>
    </dgm:pt>
  </dgm:ptLst>
  <dgm:cxnLst>
    <dgm:cxn modelId="{8F941ADC-6490-49A4-BBF2-7D3E11A758A1}" type="presOf" srcId="{B98D2E7B-38DE-4AB6-9AF0-13E7C5B19971}" destId="{F97B2982-41E3-4929-B9E7-B2E9752ACC88}" srcOrd="0" destOrd="0" presId="urn:microsoft.com/office/officeart/2008/layout/VerticalCurvedList"/>
    <dgm:cxn modelId="{B54B2FB7-2E36-4655-8F50-9D582F33E105}" type="presOf" srcId="{A1CAA962-AD4D-4C9F-B875-BE50BCE012F4}" destId="{C9A13E9D-4D8D-4B9E-89BD-67185AACFE7A}" srcOrd="0" destOrd="0" presId="urn:microsoft.com/office/officeart/2008/layout/VerticalCurvedList"/>
    <dgm:cxn modelId="{C62F0634-748D-43B4-856E-855EF5FA2CEB}" srcId="{D366DEB4-8075-481E-812D-D688ACE80189}" destId="{0A25FE16-F5E0-4AD9-AE28-7E7B4E25875E}" srcOrd="2" destOrd="0" parTransId="{9CDBF333-35D6-4319-9E63-C3CFAE4238CF}" sibTransId="{152BFB50-8B8C-4A89-9C92-DB98FFC44D4D}"/>
    <dgm:cxn modelId="{B7F4A5C8-5C5C-4724-86C7-8E292C8FBD91}" type="presOf" srcId="{0A25FE16-F5E0-4AD9-AE28-7E7B4E25875E}" destId="{928DE6FD-9875-486F-84F4-780A1123D636}" srcOrd="0" destOrd="0" presId="urn:microsoft.com/office/officeart/2008/layout/VerticalCurvedList"/>
    <dgm:cxn modelId="{592EE599-84F7-4524-BF59-0FDE3EFDF4C0}" srcId="{D366DEB4-8075-481E-812D-D688ACE80189}" destId="{A1CAA962-AD4D-4C9F-B875-BE50BCE012F4}" srcOrd="0" destOrd="0" parTransId="{175C65D4-AC38-4DFF-996C-FD219CE3F0DA}" sibTransId="{B98D2E7B-38DE-4AB6-9AF0-13E7C5B19971}"/>
    <dgm:cxn modelId="{30419975-BA4E-4C24-9076-904589D53632}" type="presOf" srcId="{D366DEB4-8075-481E-812D-D688ACE80189}" destId="{C34794FE-2C73-43A2-AEAF-B802819FCEA0}" srcOrd="0" destOrd="0" presId="urn:microsoft.com/office/officeart/2008/layout/VerticalCurvedList"/>
    <dgm:cxn modelId="{A3AEB86C-F03E-4D9A-B36C-6ACD0CBEC8A1}" srcId="{D366DEB4-8075-481E-812D-D688ACE80189}" destId="{69117349-2A73-4BCE-8D43-3D071F491682}" srcOrd="1" destOrd="0" parTransId="{B8E180C0-2E20-441A-B98E-B5B53683507B}" sibTransId="{7CB6965C-B062-41AA-984A-21F0AC92F0D0}"/>
    <dgm:cxn modelId="{B38239F9-D6A7-4D01-8DC3-084A587E0F61}" type="presOf" srcId="{69117349-2A73-4BCE-8D43-3D071F491682}" destId="{4FF5750A-85C7-4F63-A11D-CD9ACC15D20A}" srcOrd="0" destOrd="0" presId="urn:microsoft.com/office/officeart/2008/layout/VerticalCurvedList"/>
    <dgm:cxn modelId="{04F66198-4553-4688-8618-39FC885E00B7}" type="presParOf" srcId="{C34794FE-2C73-43A2-AEAF-B802819FCEA0}" destId="{869F3B2B-E170-4C03-816F-5AB7E70E7C10}" srcOrd="0" destOrd="0" presId="urn:microsoft.com/office/officeart/2008/layout/VerticalCurvedList"/>
    <dgm:cxn modelId="{49042E62-AF33-4841-AE49-5A35125F7E03}" type="presParOf" srcId="{869F3B2B-E170-4C03-816F-5AB7E70E7C10}" destId="{F9C159A7-E4D9-4156-911E-4A4D8B7665D6}" srcOrd="0" destOrd="0" presId="urn:microsoft.com/office/officeart/2008/layout/VerticalCurvedList"/>
    <dgm:cxn modelId="{6CAC6E9B-1ACE-4FCB-8E4B-B89DF4858DD5}" type="presParOf" srcId="{F9C159A7-E4D9-4156-911E-4A4D8B7665D6}" destId="{DC0CCE6B-C8CE-43A3-991A-E82D8E81645A}" srcOrd="0" destOrd="0" presId="urn:microsoft.com/office/officeart/2008/layout/VerticalCurvedList"/>
    <dgm:cxn modelId="{A328B003-6AE6-4F41-8743-E95C4FC422EF}" type="presParOf" srcId="{F9C159A7-E4D9-4156-911E-4A4D8B7665D6}" destId="{F97B2982-41E3-4929-B9E7-B2E9752ACC88}" srcOrd="1" destOrd="0" presId="urn:microsoft.com/office/officeart/2008/layout/VerticalCurvedList"/>
    <dgm:cxn modelId="{3BE1496D-361C-4941-8960-4FF09B2884A9}" type="presParOf" srcId="{F9C159A7-E4D9-4156-911E-4A4D8B7665D6}" destId="{E33803BB-3DBD-48D6-9CEF-8F97DECD4EA3}" srcOrd="2" destOrd="0" presId="urn:microsoft.com/office/officeart/2008/layout/VerticalCurvedList"/>
    <dgm:cxn modelId="{A3EB30AA-B7D8-4F5D-A0FD-B8E73E4A50D2}" type="presParOf" srcId="{F9C159A7-E4D9-4156-911E-4A4D8B7665D6}" destId="{83B340D9-D393-457B-9F2E-79CB4E7A2A1D}" srcOrd="3" destOrd="0" presId="urn:microsoft.com/office/officeart/2008/layout/VerticalCurvedList"/>
    <dgm:cxn modelId="{F38AC7BD-BB46-40C8-92A7-D65320AFB189}" type="presParOf" srcId="{869F3B2B-E170-4C03-816F-5AB7E70E7C10}" destId="{C9A13E9D-4D8D-4B9E-89BD-67185AACFE7A}" srcOrd="1" destOrd="0" presId="urn:microsoft.com/office/officeart/2008/layout/VerticalCurvedList"/>
    <dgm:cxn modelId="{5AD4A253-637F-453B-96C7-ED792A19257C}" type="presParOf" srcId="{869F3B2B-E170-4C03-816F-5AB7E70E7C10}" destId="{E3C65C42-8998-48C5-B19A-0D5241AE902E}" srcOrd="2" destOrd="0" presId="urn:microsoft.com/office/officeart/2008/layout/VerticalCurvedList"/>
    <dgm:cxn modelId="{2FC0E846-4D22-4C42-A217-E8D1C7D8C85A}" type="presParOf" srcId="{E3C65C42-8998-48C5-B19A-0D5241AE902E}" destId="{0B3B8C48-7CFF-4A25-B7A3-F9DF457958EE}" srcOrd="0" destOrd="0" presId="urn:microsoft.com/office/officeart/2008/layout/VerticalCurvedList"/>
    <dgm:cxn modelId="{7B63D761-CB29-4D8D-9A37-0F6BEE1A4A65}" type="presParOf" srcId="{869F3B2B-E170-4C03-816F-5AB7E70E7C10}" destId="{4FF5750A-85C7-4F63-A11D-CD9ACC15D20A}" srcOrd="3" destOrd="0" presId="urn:microsoft.com/office/officeart/2008/layout/VerticalCurvedList"/>
    <dgm:cxn modelId="{492852BF-5813-4892-B1C3-7CC84D766604}" type="presParOf" srcId="{869F3B2B-E170-4C03-816F-5AB7E70E7C10}" destId="{F671C9E8-D6DA-415E-85B6-8DE7B95001EC}" srcOrd="4" destOrd="0" presId="urn:microsoft.com/office/officeart/2008/layout/VerticalCurvedList"/>
    <dgm:cxn modelId="{70830302-8148-4E79-890E-A70187392C78}" type="presParOf" srcId="{F671C9E8-D6DA-415E-85B6-8DE7B95001EC}" destId="{A28B3096-0A78-4763-A49B-678113701AC4}" srcOrd="0" destOrd="0" presId="urn:microsoft.com/office/officeart/2008/layout/VerticalCurvedList"/>
    <dgm:cxn modelId="{FAFA4ECC-23A0-4C4F-AE02-E94F6410DD40}" type="presParOf" srcId="{869F3B2B-E170-4C03-816F-5AB7E70E7C10}" destId="{928DE6FD-9875-486F-84F4-780A1123D636}" srcOrd="5" destOrd="0" presId="urn:microsoft.com/office/officeart/2008/layout/VerticalCurvedList"/>
    <dgm:cxn modelId="{E39D6A7B-8DBE-4EEB-9A4B-4C0D7348FEB7}" type="presParOf" srcId="{869F3B2B-E170-4C03-816F-5AB7E70E7C10}" destId="{5FF05D54-CABB-4345-BD93-EE3AA5C8CF2C}" srcOrd="6" destOrd="0" presId="urn:microsoft.com/office/officeart/2008/layout/VerticalCurvedList"/>
    <dgm:cxn modelId="{3DC0476D-9606-4931-8B7A-9A0A914BA038}" type="presParOf" srcId="{5FF05D54-CABB-4345-BD93-EE3AA5C8CF2C}" destId="{65A15D4E-7516-4F17-ABB9-23756DA5D2B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CB97CB-F2C3-411B-A034-8B4D1D45624C}" type="doc">
      <dgm:prSet loTypeId="urn:microsoft.com/office/officeart/2008/layout/VerticalCurvedList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4FA05C1-DFA7-4FFF-A4C8-AEA7A93287C0}">
      <dgm:prSet phldrT="[Текст]"/>
      <dgm:spPr/>
      <dgm:t>
        <a:bodyPr/>
        <a:lstStyle/>
        <a:p>
          <a:r>
            <a:rPr lang="ru-RU" dirty="0" smtClean="0"/>
            <a:t>1) индивидуальном подходе в обучении без изменения учебного плана и учебных программ;</a:t>
          </a:r>
          <a:endParaRPr lang="ru-RU" dirty="0"/>
        </a:p>
      </dgm:t>
    </dgm:pt>
    <dgm:pt modelId="{CFCD6008-4849-41A7-AC6F-13C4BB3BBD5E}" cxnId="{651BA9DF-3849-4B79-BDF5-78F269992C95}" type="parTrans">
      <dgm:prSet/>
      <dgm:spPr/>
      <dgm:t>
        <a:bodyPr/>
        <a:lstStyle/>
        <a:p>
          <a:endParaRPr lang="ru-RU"/>
        </a:p>
      </dgm:t>
    </dgm:pt>
    <dgm:pt modelId="{AF2ED555-CAC2-446E-BCB0-801D30A15B0C}" cxnId="{651BA9DF-3849-4B79-BDF5-78F269992C95}" type="sibTrans">
      <dgm:prSet/>
      <dgm:spPr/>
      <dgm:t>
        <a:bodyPr/>
        <a:lstStyle/>
        <a:p>
          <a:endParaRPr lang="ru-RU"/>
        </a:p>
      </dgm:t>
    </dgm:pt>
    <dgm:pt modelId="{89EC3C9A-96FA-4455-AD56-08B843E2DC89}">
      <dgm:prSet phldrT="[Текст]"/>
      <dgm:spPr/>
      <dgm:t>
        <a:bodyPr/>
        <a:lstStyle/>
        <a:p>
          <a:r>
            <a:rPr lang="ru-RU" dirty="0" smtClean="0"/>
            <a:t>2) организации дополнительных занятий за счет вариативного компонента типового учебного плана;</a:t>
          </a:r>
          <a:endParaRPr lang="ru-RU" dirty="0"/>
        </a:p>
      </dgm:t>
    </dgm:pt>
    <dgm:pt modelId="{42435912-941C-43C8-BD55-4CC5A1FDB6F3}" cxnId="{BBB99BDA-4004-4F0A-B5A1-04C1161E6005}" type="parTrans">
      <dgm:prSet/>
      <dgm:spPr/>
      <dgm:t>
        <a:bodyPr/>
        <a:lstStyle/>
        <a:p>
          <a:endParaRPr lang="ru-RU"/>
        </a:p>
      </dgm:t>
    </dgm:pt>
    <dgm:pt modelId="{D5429CF8-16D0-44CE-97B3-6C225E639316}" cxnId="{BBB99BDA-4004-4F0A-B5A1-04C1161E6005}" type="sibTrans">
      <dgm:prSet/>
      <dgm:spPr/>
      <dgm:t>
        <a:bodyPr/>
        <a:lstStyle/>
        <a:p>
          <a:endParaRPr lang="ru-RU"/>
        </a:p>
      </dgm:t>
    </dgm:pt>
    <dgm:pt modelId="{A2D68735-9B65-4D61-AB37-2B04B8E67DF5}">
      <dgm:prSet phldrT="[Текст]"/>
      <dgm:spPr/>
      <dgm:t>
        <a:bodyPr/>
        <a:lstStyle/>
        <a:p>
          <a:r>
            <a:rPr lang="ru-RU" dirty="0" smtClean="0"/>
            <a:t>3) адаптации учебного места;</a:t>
          </a:r>
          <a:endParaRPr lang="ru-RU" dirty="0"/>
        </a:p>
      </dgm:t>
    </dgm:pt>
    <dgm:pt modelId="{AC69B063-E983-4F24-BCF9-E0C979902EBE}" cxnId="{C062581C-BB5D-4D35-8569-C53A14CA613E}" type="parTrans">
      <dgm:prSet/>
      <dgm:spPr/>
      <dgm:t>
        <a:bodyPr/>
        <a:lstStyle/>
        <a:p>
          <a:endParaRPr lang="ru-RU"/>
        </a:p>
      </dgm:t>
    </dgm:pt>
    <dgm:pt modelId="{9F2BCA53-7851-4005-A7DB-26D1D58564F7}" cxnId="{C062581C-BB5D-4D35-8569-C53A14CA613E}" type="sibTrans">
      <dgm:prSet/>
      <dgm:spPr/>
      <dgm:t>
        <a:bodyPr/>
        <a:lstStyle/>
        <a:p>
          <a:endParaRPr lang="ru-RU"/>
        </a:p>
      </dgm:t>
    </dgm:pt>
    <dgm:pt modelId="{60D76693-1B62-4EAD-BBF3-9DB6395C718A}">
      <dgm:prSet phldrT="[Текст]"/>
      <dgm:spPr/>
      <dgm:t>
        <a:bodyPr/>
        <a:lstStyle/>
        <a:p>
          <a:r>
            <a:rPr lang="ru-RU" dirty="0" smtClean="0"/>
            <a:t>4) поддержке  психолога;</a:t>
          </a:r>
          <a:endParaRPr lang="ru-RU" dirty="0"/>
        </a:p>
      </dgm:t>
    </dgm:pt>
    <dgm:pt modelId="{B9B29B1D-A294-4DD1-8766-78F18A09343D}" cxnId="{969DC822-1E8F-4539-9424-AD9D719A5D3E}" type="parTrans">
      <dgm:prSet/>
      <dgm:spPr/>
      <dgm:t>
        <a:bodyPr/>
        <a:lstStyle/>
        <a:p>
          <a:endParaRPr lang="ru-RU"/>
        </a:p>
      </dgm:t>
    </dgm:pt>
    <dgm:pt modelId="{4F995ECA-3314-4BE9-93E3-AD3094CDED2A}" cxnId="{969DC822-1E8F-4539-9424-AD9D719A5D3E}" type="sibTrans">
      <dgm:prSet/>
      <dgm:spPr/>
      <dgm:t>
        <a:bodyPr/>
        <a:lstStyle/>
        <a:p>
          <a:endParaRPr lang="ru-RU"/>
        </a:p>
      </dgm:t>
    </dgm:pt>
    <dgm:pt modelId="{87E26742-DF24-4BE3-A163-EDB04445A838}">
      <dgm:prSet phldrT="[Текст]"/>
      <dgm:spPr/>
      <dgm:t>
        <a:bodyPr/>
        <a:lstStyle/>
        <a:p>
          <a:r>
            <a:rPr lang="ru-RU" dirty="0" smtClean="0"/>
            <a:t>5) поддержке социального педагога.</a:t>
          </a:r>
          <a:endParaRPr lang="ru-RU" dirty="0"/>
        </a:p>
      </dgm:t>
    </dgm:pt>
    <dgm:pt modelId="{BD76E7FD-6D0A-4185-B85F-43B234ED2C05}" cxnId="{4291723E-7BDA-47DA-95A5-0A6BE6052D12}" type="parTrans">
      <dgm:prSet/>
      <dgm:spPr/>
      <dgm:t>
        <a:bodyPr/>
        <a:lstStyle/>
        <a:p>
          <a:endParaRPr lang="ru-RU"/>
        </a:p>
      </dgm:t>
    </dgm:pt>
    <dgm:pt modelId="{F0D52694-3A5F-4778-A717-3DCAACCC35CB}" cxnId="{4291723E-7BDA-47DA-95A5-0A6BE6052D12}" type="sibTrans">
      <dgm:prSet/>
      <dgm:spPr/>
      <dgm:t>
        <a:bodyPr/>
        <a:lstStyle/>
        <a:p>
          <a:endParaRPr lang="ru-RU"/>
        </a:p>
      </dgm:t>
    </dgm:pt>
    <dgm:pt modelId="{ED0162B2-F19F-4FF2-B46D-01D643A5F9E4}" type="pres">
      <dgm:prSet presAssocID="{2BCB97CB-F2C3-411B-A034-8B4D1D45624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90FF4D9-591B-41C1-92C7-17A3FDF6963D}" type="pres">
      <dgm:prSet presAssocID="{2BCB97CB-F2C3-411B-A034-8B4D1D45624C}" presName="Name1" presStyleCnt="0"/>
      <dgm:spPr/>
      <dgm:t>
        <a:bodyPr/>
        <a:lstStyle/>
        <a:p>
          <a:endParaRPr lang="ru-RU"/>
        </a:p>
      </dgm:t>
    </dgm:pt>
    <dgm:pt modelId="{C0845420-421D-4278-91BE-F288162B6A25}" type="pres">
      <dgm:prSet presAssocID="{2BCB97CB-F2C3-411B-A034-8B4D1D45624C}" presName="cycle" presStyleCnt="0"/>
      <dgm:spPr/>
      <dgm:t>
        <a:bodyPr/>
        <a:lstStyle/>
        <a:p>
          <a:endParaRPr lang="ru-RU"/>
        </a:p>
      </dgm:t>
    </dgm:pt>
    <dgm:pt modelId="{C3435822-880C-4C10-81EE-C595F05D400D}" type="pres">
      <dgm:prSet presAssocID="{2BCB97CB-F2C3-411B-A034-8B4D1D45624C}" presName="srcNode" presStyleLbl="node1" presStyleIdx="0" presStyleCnt="5"/>
      <dgm:spPr/>
      <dgm:t>
        <a:bodyPr/>
        <a:lstStyle/>
        <a:p>
          <a:endParaRPr lang="ru-RU"/>
        </a:p>
      </dgm:t>
    </dgm:pt>
    <dgm:pt modelId="{8C0CFCE6-1EA9-4DE8-9DA1-8F2EF30F5D54}" type="pres">
      <dgm:prSet presAssocID="{2BCB97CB-F2C3-411B-A034-8B4D1D45624C}" presName="conn" presStyleLbl="parChTrans1D2" presStyleIdx="0" presStyleCnt="1"/>
      <dgm:spPr/>
      <dgm:t>
        <a:bodyPr/>
        <a:lstStyle/>
        <a:p>
          <a:endParaRPr lang="ru-RU"/>
        </a:p>
      </dgm:t>
    </dgm:pt>
    <dgm:pt modelId="{FADC859A-85F6-4D0A-A19B-94F9CDE93DA4}" type="pres">
      <dgm:prSet presAssocID="{2BCB97CB-F2C3-411B-A034-8B4D1D45624C}" presName="extraNode" presStyleLbl="node1" presStyleIdx="0" presStyleCnt="5"/>
      <dgm:spPr/>
      <dgm:t>
        <a:bodyPr/>
        <a:lstStyle/>
        <a:p>
          <a:endParaRPr lang="ru-RU"/>
        </a:p>
      </dgm:t>
    </dgm:pt>
    <dgm:pt modelId="{10484AD5-0A4F-4138-B3F9-D38898D56740}" type="pres">
      <dgm:prSet presAssocID="{2BCB97CB-F2C3-411B-A034-8B4D1D45624C}" presName="dstNode" presStyleLbl="node1" presStyleIdx="0" presStyleCnt="5"/>
      <dgm:spPr/>
      <dgm:t>
        <a:bodyPr/>
        <a:lstStyle/>
        <a:p>
          <a:endParaRPr lang="ru-RU"/>
        </a:p>
      </dgm:t>
    </dgm:pt>
    <dgm:pt modelId="{8FE8CD42-CE09-488F-A653-AA3BF78AE226}" type="pres">
      <dgm:prSet presAssocID="{B4FA05C1-DFA7-4FFF-A4C8-AEA7A93287C0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4AE896-5292-4E27-8D0D-0BA9EBDF824A}" type="pres">
      <dgm:prSet presAssocID="{B4FA05C1-DFA7-4FFF-A4C8-AEA7A93287C0}" presName="accent_1" presStyleCnt="0"/>
      <dgm:spPr/>
      <dgm:t>
        <a:bodyPr/>
        <a:lstStyle/>
        <a:p>
          <a:endParaRPr lang="ru-RU"/>
        </a:p>
      </dgm:t>
    </dgm:pt>
    <dgm:pt modelId="{BA7C2345-5443-4F32-9D3C-767A8577C29F}" type="pres">
      <dgm:prSet presAssocID="{B4FA05C1-DFA7-4FFF-A4C8-AEA7A93287C0}" presName="accentRepeatNode" presStyleLbl="solidFgAcc1" presStyleIdx="0" presStyleCnt="5"/>
      <dgm:spPr/>
      <dgm:t>
        <a:bodyPr/>
        <a:lstStyle/>
        <a:p>
          <a:endParaRPr lang="ru-RU"/>
        </a:p>
      </dgm:t>
    </dgm:pt>
    <dgm:pt modelId="{B2E295AB-45AB-4061-9A8C-8064E521F0EE}" type="pres">
      <dgm:prSet presAssocID="{89EC3C9A-96FA-4455-AD56-08B843E2DC89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6F2F12-E389-4E13-A4F2-D708FEC8A1E3}" type="pres">
      <dgm:prSet presAssocID="{89EC3C9A-96FA-4455-AD56-08B843E2DC89}" presName="accent_2" presStyleCnt="0"/>
      <dgm:spPr/>
      <dgm:t>
        <a:bodyPr/>
        <a:lstStyle/>
        <a:p>
          <a:endParaRPr lang="ru-RU"/>
        </a:p>
      </dgm:t>
    </dgm:pt>
    <dgm:pt modelId="{085B62EF-62D0-4E94-A163-2407D8CAA256}" type="pres">
      <dgm:prSet presAssocID="{89EC3C9A-96FA-4455-AD56-08B843E2DC89}" presName="accentRepeatNode" presStyleLbl="solidFgAcc1" presStyleIdx="1" presStyleCnt="5"/>
      <dgm:spPr/>
      <dgm:t>
        <a:bodyPr/>
        <a:lstStyle/>
        <a:p>
          <a:endParaRPr lang="ru-RU"/>
        </a:p>
      </dgm:t>
    </dgm:pt>
    <dgm:pt modelId="{E9794248-7E0E-4350-A1B3-60DEF215B22A}" type="pres">
      <dgm:prSet presAssocID="{A2D68735-9B65-4D61-AB37-2B04B8E67DF5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EDAF7-E671-4249-9FE5-C3A37DC42D5D}" type="pres">
      <dgm:prSet presAssocID="{A2D68735-9B65-4D61-AB37-2B04B8E67DF5}" presName="accent_3" presStyleCnt="0"/>
      <dgm:spPr/>
      <dgm:t>
        <a:bodyPr/>
        <a:lstStyle/>
        <a:p>
          <a:endParaRPr lang="ru-RU"/>
        </a:p>
      </dgm:t>
    </dgm:pt>
    <dgm:pt modelId="{B3D6622C-04DA-47D6-B639-8498274E7C8D}" type="pres">
      <dgm:prSet presAssocID="{A2D68735-9B65-4D61-AB37-2B04B8E67DF5}" presName="accentRepeatNode" presStyleLbl="solidFgAcc1" presStyleIdx="2" presStyleCnt="5"/>
      <dgm:spPr/>
      <dgm:t>
        <a:bodyPr/>
        <a:lstStyle/>
        <a:p>
          <a:endParaRPr lang="ru-RU"/>
        </a:p>
      </dgm:t>
    </dgm:pt>
    <dgm:pt modelId="{464EC831-CE39-4375-A7EA-1456FEBEF05D}" type="pres">
      <dgm:prSet presAssocID="{60D76693-1B62-4EAD-BBF3-9DB6395C718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73A79D-9230-4060-BB54-E965EF6874DA}" type="pres">
      <dgm:prSet presAssocID="{60D76693-1B62-4EAD-BBF3-9DB6395C718A}" presName="accent_4" presStyleCnt="0"/>
      <dgm:spPr/>
      <dgm:t>
        <a:bodyPr/>
        <a:lstStyle/>
        <a:p>
          <a:endParaRPr lang="ru-RU"/>
        </a:p>
      </dgm:t>
    </dgm:pt>
    <dgm:pt modelId="{2BCFA054-E609-4630-82CE-3A636BDB6757}" type="pres">
      <dgm:prSet presAssocID="{60D76693-1B62-4EAD-BBF3-9DB6395C718A}" presName="accentRepeatNode" presStyleLbl="solidFgAcc1" presStyleIdx="3" presStyleCnt="5"/>
      <dgm:spPr/>
      <dgm:t>
        <a:bodyPr/>
        <a:lstStyle/>
        <a:p>
          <a:endParaRPr lang="ru-RU"/>
        </a:p>
      </dgm:t>
    </dgm:pt>
    <dgm:pt modelId="{921FC69E-82AE-4270-9500-23C66D83EE12}" type="pres">
      <dgm:prSet presAssocID="{87E26742-DF24-4BE3-A163-EDB04445A838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7FC0B0-FE06-4DAC-8411-7074DC7FFAB1}" type="pres">
      <dgm:prSet presAssocID="{87E26742-DF24-4BE3-A163-EDB04445A838}" presName="accent_5" presStyleCnt="0"/>
      <dgm:spPr/>
      <dgm:t>
        <a:bodyPr/>
        <a:lstStyle/>
        <a:p>
          <a:endParaRPr lang="ru-RU"/>
        </a:p>
      </dgm:t>
    </dgm:pt>
    <dgm:pt modelId="{28F6A0F6-01A7-47EB-937E-C672DEE9A058}" type="pres">
      <dgm:prSet presAssocID="{87E26742-DF24-4BE3-A163-EDB04445A838}" presName="accentRepeatNode" presStyleLbl="solidFgAcc1" presStyleIdx="4" presStyleCnt="5"/>
      <dgm:spPr/>
      <dgm:t>
        <a:bodyPr/>
        <a:lstStyle/>
        <a:p>
          <a:endParaRPr lang="ru-RU"/>
        </a:p>
      </dgm:t>
    </dgm:pt>
  </dgm:ptLst>
  <dgm:cxnLst>
    <dgm:cxn modelId="{A68B8979-432C-4B8E-9D1B-534E83EF42BA}" type="presOf" srcId="{89EC3C9A-96FA-4455-AD56-08B843E2DC89}" destId="{B2E295AB-45AB-4061-9A8C-8064E521F0EE}" srcOrd="0" destOrd="0" presId="urn:microsoft.com/office/officeart/2008/layout/VerticalCurvedList"/>
    <dgm:cxn modelId="{9D73BEAF-4CC6-4AA7-95B1-F9CED853069E}" type="presOf" srcId="{2BCB97CB-F2C3-411B-A034-8B4D1D45624C}" destId="{ED0162B2-F19F-4FF2-B46D-01D643A5F9E4}" srcOrd="0" destOrd="0" presId="urn:microsoft.com/office/officeart/2008/layout/VerticalCurvedList"/>
    <dgm:cxn modelId="{58C1A2E5-93F8-4C0E-9499-4256E5EB46B8}" type="presOf" srcId="{60D76693-1B62-4EAD-BBF3-9DB6395C718A}" destId="{464EC831-CE39-4375-A7EA-1456FEBEF05D}" srcOrd="0" destOrd="0" presId="urn:microsoft.com/office/officeart/2008/layout/VerticalCurvedList"/>
    <dgm:cxn modelId="{BBB99BDA-4004-4F0A-B5A1-04C1161E6005}" srcId="{2BCB97CB-F2C3-411B-A034-8B4D1D45624C}" destId="{89EC3C9A-96FA-4455-AD56-08B843E2DC89}" srcOrd="1" destOrd="0" parTransId="{42435912-941C-43C8-BD55-4CC5A1FDB6F3}" sibTransId="{D5429CF8-16D0-44CE-97B3-6C225E639316}"/>
    <dgm:cxn modelId="{969DC822-1E8F-4539-9424-AD9D719A5D3E}" srcId="{2BCB97CB-F2C3-411B-A034-8B4D1D45624C}" destId="{60D76693-1B62-4EAD-BBF3-9DB6395C718A}" srcOrd="3" destOrd="0" parTransId="{B9B29B1D-A294-4DD1-8766-78F18A09343D}" sibTransId="{4F995ECA-3314-4BE9-93E3-AD3094CDED2A}"/>
    <dgm:cxn modelId="{8F3043E9-7F3F-4E79-9C7E-CBE0B3AC63A6}" type="presOf" srcId="{87E26742-DF24-4BE3-A163-EDB04445A838}" destId="{921FC69E-82AE-4270-9500-23C66D83EE12}" srcOrd="0" destOrd="0" presId="urn:microsoft.com/office/officeart/2008/layout/VerticalCurvedList"/>
    <dgm:cxn modelId="{C062581C-BB5D-4D35-8569-C53A14CA613E}" srcId="{2BCB97CB-F2C3-411B-A034-8B4D1D45624C}" destId="{A2D68735-9B65-4D61-AB37-2B04B8E67DF5}" srcOrd="2" destOrd="0" parTransId="{AC69B063-E983-4F24-BCF9-E0C979902EBE}" sibTransId="{9F2BCA53-7851-4005-A7DB-26D1D58564F7}"/>
    <dgm:cxn modelId="{FF10F74B-029D-4D2B-AEA4-41BDFC3D9222}" type="presOf" srcId="{AF2ED555-CAC2-446E-BCB0-801D30A15B0C}" destId="{8C0CFCE6-1EA9-4DE8-9DA1-8F2EF30F5D54}" srcOrd="0" destOrd="0" presId="urn:microsoft.com/office/officeart/2008/layout/VerticalCurvedList"/>
    <dgm:cxn modelId="{0034CAB3-34FE-4587-A954-EF45962838BB}" type="presOf" srcId="{A2D68735-9B65-4D61-AB37-2B04B8E67DF5}" destId="{E9794248-7E0E-4350-A1B3-60DEF215B22A}" srcOrd="0" destOrd="0" presId="urn:microsoft.com/office/officeart/2008/layout/VerticalCurvedList"/>
    <dgm:cxn modelId="{62B904B7-2EF1-45CF-ADF3-13BDF5C49B60}" type="presOf" srcId="{B4FA05C1-DFA7-4FFF-A4C8-AEA7A93287C0}" destId="{8FE8CD42-CE09-488F-A653-AA3BF78AE226}" srcOrd="0" destOrd="0" presId="urn:microsoft.com/office/officeart/2008/layout/VerticalCurvedList"/>
    <dgm:cxn modelId="{651BA9DF-3849-4B79-BDF5-78F269992C95}" srcId="{2BCB97CB-F2C3-411B-A034-8B4D1D45624C}" destId="{B4FA05C1-DFA7-4FFF-A4C8-AEA7A93287C0}" srcOrd="0" destOrd="0" parTransId="{CFCD6008-4849-41A7-AC6F-13C4BB3BBD5E}" sibTransId="{AF2ED555-CAC2-446E-BCB0-801D30A15B0C}"/>
    <dgm:cxn modelId="{4291723E-7BDA-47DA-95A5-0A6BE6052D12}" srcId="{2BCB97CB-F2C3-411B-A034-8B4D1D45624C}" destId="{87E26742-DF24-4BE3-A163-EDB04445A838}" srcOrd="4" destOrd="0" parTransId="{BD76E7FD-6D0A-4185-B85F-43B234ED2C05}" sibTransId="{F0D52694-3A5F-4778-A717-3DCAACCC35CB}"/>
    <dgm:cxn modelId="{4429328F-7329-435C-BA38-5395D3DCED15}" type="presParOf" srcId="{ED0162B2-F19F-4FF2-B46D-01D643A5F9E4}" destId="{C90FF4D9-591B-41C1-92C7-17A3FDF6963D}" srcOrd="0" destOrd="0" presId="urn:microsoft.com/office/officeart/2008/layout/VerticalCurvedList"/>
    <dgm:cxn modelId="{88833B6C-59F6-43DA-A2E9-2EAF1AD00F4F}" type="presParOf" srcId="{C90FF4D9-591B-41C1-92C7-17A3FDF6963D}" destId="{C0845420-421D-4278-91BE-F288162B6A25}" srcOrd="0" destOrd="0" presId="urn:microsoft.com/office/officeart/2008/layout/VerticalCurvedList"/>
    <dgm:cxn modelId="{F2DBE91F-6F4F-429D-93D7-F2D2AC5C9DE8}" type="presParOf" srcId="{C0845420-421D-4278-91BE-F288162B6A25}" destId="{C3435822-880C-4C10-81EE-C595F05D400D}" srcOrd="0" destOrd="0" presId="urn:microsoft.com/office/officeart/2008/layout/VerticalCurvedList"/>
    <dgm:cxn modelId="{0CFD960A-35FC-478C-A3F0-3A619DDBCFC8}" type="presParOf" srcId="{C0845420-421D-4278-91BE-F288162B6A25}" destId="{8C0CFCE6-1EA9-4DE8-9DA1-8F2EF30F5D54}" srcOrd="1" destOrd="0" presId="urn:microsoft.com/office/officeart/2008/layout/VerticalCurvedList"/>
    <dgm:cxn modelId="{5B9609FD-290B-445D-83B0-3A47F3F35340}" type="presParOf" srcId="{C0845420-421D-4278-91BE-F288162B6A25}" destId="{FADC859A-85F6-4D0A-A19B-94F9CDE93DA4}" srcOrd="2" destOrd="0" presId="urn:microsoft.com/office/officeart/2008/layout/VerticalCurvedList"/>
    <dgm:cxn modelId="{F05D506D-7AAE-4582-9DC5-C9CC29DF589A}" type="presParOf" srcId="{C0845420-421D-4278-91BE-F288162B6A25}" destId="{10484AD5-0A4F-4138-B3F9-D38898D56740}" srcOrd="3" destOrd="0" presId="urn:microsoft.com/office/officeart/2008/layout/VerticalCurvedList"/>
    <dgm:cxn modelId="{F940AA5E-5A2E-423C-9CDC-E15BE9CC2879}" type="presParOf" srcId="{C90FF4D9-591B-41C1-92C7-17A3FDF6963D}" destId="{8FE8CD42-CE09-488F-A653-AA3BF78AE226}" srcOrd="1" destOrd="0" presId="urn:microsoft.com/office/officeart/2008/layout/VerticalCurvedList"/>
    <dgm:cxn modelId="{0BCF6E20-0C92-46CE-A3E6-6FD9B9535A66}" type="presParOf" srcId="{C90FF4D9-591B-41C1-92C7-17A3FDF6963D}" destId="{AA4AE896-5292-4E27-8D0D-0BA9EBDF824A}" srcOrd="2" destOrd="0" presId="urn:microsoft.com/office/officeart/2008/layout/VerticalCurvedList"/>
    <dgm:cxn modelId="{759000C3-6583-4BDD-9196-967BBE4240F4}" type="presParOf" srcId="{AA4AE896-5292-4E27-8D0D-0BA9EBDF824A}" destId="{BA7C2345-5443-4F32-9D3C-767A8577C29F}" srcOrd="0" destOrd="0" presId="urn:microsoft.com/office/officeart/2008/layout/VerticalCurvedList"/>
    <dgm:cxn modelId="{51EAAD41-D705-43AD-A290-C14978BB833D}" type="presParOf" srcId="{C90FF4D9-591B-41C1-92C7-17A3FDF6963D}" destId="{B2E295AB-45AB-4061-9A8C-8064E521F0EE}" srcOrd="3" destOrd="0" presId="urn:microsoft.com/office/officeart/2008/layout/VerticalCurvedList"/>
    <dgm:cxn modelId="{E24BAE49-79DC-48B9-A273-AB07A3AB4176}" type="presParOf" srcId="{C90FF4D9-591B-41C1-92C7-17A3FDF6963D}" destId="{7D6F2F12-E389-4E13-A4F2-D708FEC8A1E3}" srcOrd="4" destOrd="0" presId="urn:microsoft.com/office/officeart/2008/layout/VerticalCurvedList"/>
    <dgm:cxn modelId="{04F60854-8894-4195-A3F0-EFC8BF0D89D2}" type="presParOf" srcId="{7D6F2F12-E389-4E13-A4F2-D708FEC8A1E3}" destId="{085B62EF-62D0-4E94-A163-2407D8CAA256}" srcOrd="0" destOrd="0" presId="urn:microsoft.com/office/officeart/2008/layout/VerticalCurvedList"/>
    <dgm:cxn modelId="{04EFD399-4271-4D38-9D95-3B08BAEF37F0}" type="presParOf" srcId="{C90FF4D9-591B-41C1-92C7-17A3FDF6963D}" destId="{E9794248-7E0E-4350-A1B3-60DEF215B22A}" srcOrd="5" destOrd="0" presId="urn:microsoft.com/office/officeart/2008/layout/VerticalCurvedList"/>
    <dgm:cxn modelId="{16DFB25F-2E5D-456C-B34B-50C172E291DC}" type="presParOf" srcId="{C90FF4D9-591B-41C1-92C7-17A3FDF6963D}" destId="{F87EDAF7-E671-4249-9FE5-C3A37DC42D5D}" srcOrd="6" destOrd="0" presId="urn:microsoft.com/office/officeart/2008/layout/VerticalCurvedList"/>
    <dgm:cxn modelId="{C12D5A44-4C69-4D76-B601-EF2763ED4261}" type="presParOf" srcId="{F87EDAF7-E671-4249-9FE5-C3A37DC42D5D}" destId="{B3D6622C-04DA-47D6-B639-8498274E7C8D}" srcOrd="0" destOrd="0" presId="urn:microsoft.com/office/officeart/2008/layout/VerticalCurvedList"/>
    <dgm:cxn modelId="{7996FCDA-0975-4B2B-8A13-19787958CCFF}" type="presParOf" srcId="{C90FF4D9-591B-41C1-92C7-17A3FDF6963D}" destId="{464EC831-CE39-4375-A7EA-1456FEBEF05D}" srcOrd="7" destOrd="0" presId="urn:microsoft.com/office/officeart/2008/layout/VerticalCurvedList"/>
    <dgm:cxn modelId="{2137744D-85D8-44B8-A80C-EFEA7C037665}" type="presParOf" srcId="{C90FF4D9-591B-41C1-92C7-17A3FDF6963D}" destId="{1C73A79D-9230-4060-BB54-E965EF6874DA}" srcOrd="8" destOrd="0" presId="urn:microsoft.com/office/officeart/2008/layout/VerticalCurvedList"/>
    <dgm:cxn modelId="{4775E4EB-60B2-4A27-BD20-B571EF8FEAA4}" type="presParOf" srcId="{1C73A79D-9230-4060-BB54-E965EF6874DA}" destId="{2BCFA054-E609-4630-82CE-3A636BDB6757}" srcOrd="0" destOrd="0" presId="urn:microsoft.com/office/officeart/2008/layout/VerticalCurvedList"/>
    <dgm:cxn modelId="{0F47A196-6E1D-4ABE-A56D-3A7977DFBC24}" type="presParOf" srcId="{C90FF4D9-591B-41C1-92C7-17A3FDF6963D}" destId="{921FC69E-82AE-4270-9500-23C66D83EE12}" srcOrd="9" destOrd="0" presId="urn:microsoft.com/office/officeart/2008/layout/VerticalCurvedList"/>
    <dgm:cxn modelId="{0132F98D-B302-4F13-A99B-24651938E791}" type="presParOf" srcId="{C90FF4D9-591B-41C1-92C7-17A3FDF6963D}" destId="{B67FC0B0-FE06-4DAC-8411-7074DC7FFAB1}" srcOrd="10" destOrd="0" presId="urn:microsoft.com/office/officeart/2008/layout/VerticalCurvedList"/>
    <dgm:cxn modelId="{B87AC81D-175A-4117-B03E-3CD5F8B465D8}" type="presParOf" srcId="{B67FC0B0-FE06-4DAC-8411-7074DC7FFAB1}" destId="{28F6A0F6-01A7-47EB-937E-C672DEE9A05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BFF991-2D59-47DF-A9CE-9A6EFB74D845}" type="doc">
      <dgm:prSet loTypeId="urn:microsoft.com/office/officeart/2005/8/layout/pyramid2" loCatId="pyramid" qsTypeId="urn:microsoft.com/office/officeart/2005/8/quickstyle/3d5" qsCatId="3D" csTypeId="urn:microsoft.com/office/officeart/2005/8/colors/colorful1" csCatId="colorful" phldr="1"/>
      <dgm:spPr/>
    </dgm:pt>
    <dgm:pt modelId="{4D4BFF6A-C931-40CC-B497-38DE5B8B5D37}">
      <dgm:prSet phldrT="[Текст]"/>
      <dgm:spPr/>
      <dgm:t>
        <a:bodyPr/>
        <a:lstStyle/>
        <a:p>
          <a:r>
            <a:rPr lang="ru-RU" dirty="0" smtClean="0"/>
            <a:t>1) изменении (адаптации) учебного плана и учебных программ;</a:t>
          </a:r>
          <a:endParaRPr lang="ru-RU" dirty="0"/>
        </a:p>
      </dgm:t>
    </dgm:pt>
    <dgm:pt modelId="{3F6B16DA-7295-4B73-B3BB-32B0943D164C}" cxnId="{39AE0658-5997-47C6-A8CC-C829E634208D}" type="parTrans">
      <dgm:prSet/>
      <dgm:spPr/>
      <dgm:t>
        <a:bodyPr/>
        <a:lstStyle/>
        <a:p>
          <a:endParaRPr lang="ru-RU"/>
        </a:p>
      </dgm:t>
    </dgm:pt>
    <dgm:pt modelId="{082CD8F6-60DE-4624-8857-4BD3AADC0222}" cxnId="{39AE0658-5997-47C6-A8CC-C829E634208D}" type="sibTrans">
      <dgm:prSet/>
      <dgm:spPr/>
      <dgm:t>
        <a:bodyPr/>
        <a:lstStyle/>
        <a:p>
          <a:endParaRPr lang="ru-RU"/>
        </a:p>
      </dgm:t>
    </dgm:pt>
    <dgm:pt modelId="{AC7D976B-C635-40D4-9215-17A740460061}">
      <dgm:prSet phldrT="[Текст]"/>
      <dgm:spPr/>
      <dgm:t>
        <a:bodyPr/>
        <a:lstStyle/>
        <a:p>
          <a:r>
            <a:rPr lang="ru-RU" dirty="0" smtClean="0"/>
            <a:t>2) изменении способов и критериев оценивания результатов обучения;</a:t>
          </a:r>
          <a:endParaRPr lang="ru-RU" dirty="0"/>
        </a:p>
      </dgm:t>
    </dgm:pt>
    <dgm:pt modelId="{E59C7A06-5F9D-4903-B84D-3AD7C0786107}" cxnId="{F8A9EF07-C1C7-4EA1-B4AB-6E99B3B15FBE}" type="parTrans">
      <dgm:prSet/>
      <dgm:spPr/>
      <dgm:t>
        <a:bodyPr/>
        <a:lstStyle/>
        <a:p>
          <a:endParaRPr lang="ru-RU"/>
        </a:p>
      </dgm:t>
    </dgm:pt>
    <dgm:pt modelId="{38478ABB-DCF7-4B83-AD91-2620AFC661C9}" cxnId="{F8A9EF07-C1C7-4EA1-B4AB-6E99B3B15FBE}" type="sibTrans">
      <dgm:prSet/>
      <dgm:spPr/>
      <dgm:t>
        <a:bodyPr/>
        <a:lstStyle/>
        <a:p>
          <a:endParaRPr lang="ru-RU"/>
        </a:p>
      </dgm:t>
    </dgm:pt>
    <dgm:pt modelId="{3CCAD731-FEF2-47A4-AB76-17BDB0313D9B}">
      <dgm:prSet phldrT="[Текст]"/>
      <dgm:spPr/>
      <dgm:t>
        <a:bodyPr/>
        <a:lstStyle/>
        <a:p>
          <a:r>
            <a:rPr lang="ru-RU" dirty="0" smtClean="0"/>
            <a:t>3) использовании вариативных, специальных и альтернативных методов обучения, в том числе, основанных на принципах Прикладного Анализа Поведения;</a:t>
          </a:r>
          <a:endParaRPr lang="ru-RU" dirty="0"/>
        </a:p>
      </dgm:t>
    </dgm:pt>
    <dgm:pt modelId="{451C5842-EB35-4ABD-A838-DA4C72701AB9}" cxnId="{75AAEA77-8E52-4B9A-81A4-CDCFC61725CF}" type="parTrans">
      <dgm:prSet/>
      <dgm:spPr/>
      <dgm:t>
        <a:bodyPr/>
        <a:lstStyle/>
        <a:p>
          <a:endParaRPr lang="ru-RU"/>
        </a:p>
      </dgm:t>
    </dgm:pt>
    <dgm:pt modelId="{534D698F-5F5A-40C1-8FB8-4F154D51A3A0}" cxnId="{75AAEA77-8E52-4B9A-81A4-CDCFC61725CF}" type="sibTrans">
      <dgm:prSet/>
      <dgm:spPr/>
      <dgm:t>
        <a:bodyPr/>
        <a:lstStyle/>
        <a:p>
          <a:endParaRPr lang="ru-RU"/>
        </a:p>
      </dgm:t>
    </dgm:pt>
    <dgm:pt modelId="{B577F195-C860-4C95-9277-6376BA93AFEF}" type="pres">
      <dgm:prSet presAssocID="{35BFF991-2D59-47DF-A9CE-9A6EFB74D845}" presName="compositeShape" presStyleCnt="0">
        <dgm:presLayoutVars>
          <dgm:dir/>
          <dgm:resizeHandles/>
        </dgm:presLayoutVars>
      </dgm:prSet>
      <dgm:spPr/>
    </dgm:pt>
    <dgm:pt modelId="{809735BA-0B8B-449B-8FBA-21D7F3607EBE}" type="pres">
      <dgm:prSet presAssocID="{35BFF991-2D59-47DF-A9CE-9A6EFB74D845}" presName="pyramid" presStyleLbl="node1" presStyleIdx="0" presStyleCnt="1"/>
      <dgm:spPr/>
    </dgm:pt>
    <dgm:pt modelId="{1A8A32D2-91A5-4372-935C-622DD4DAEBC1}" type="pres">
      <dgm:prSet presAssocID="{35BFF991-2D59-47DF-A9CE-9A6EFB74D845}" presName="theList" presStyleCnt="0"/>
      <dgm:spPr/>
    </dgm:pt>
    <dgm:pt modelId="{7CFF5B95-564A-4C5B-9BFD-D415EE6AA157}" type="pres">
      <dgm:prSet presAssocID="{4D4BFF6A-C931-40CC-B497-38DE5B8B5D37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DB3205-82DA-488E-B746-F3B94405E369}" type="pres">
      <dgm:prSet presAssocID="{4D4BFF6A-C931-40CC-B497-38DE5B8B5D37}" presName="aSpace" presStyleCnt="0"/>
      <dgm:spPr/>
    </dgm:pt>
    <dgm:pt modelId="{9BCA511E-E2D0-43BC-822D-A8FF7C083209}" type="pres">
      <dgm:prSet presAssocID="{AC7D976B-C635-40D4-9215-17A74046006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43CE8A-5BCA-4D6B-A328-27444432E8FE}" type="pres">
      <dgm:prSet presAssocID="{AC7D976B-C635-40D4-9215-17A740460061}" presName="aSpace" presStyleCnt="0"/>
      <dgm:spPr/>
    </dgm:pt>
    <dgm:pt modelId="{98AC42DE-C71E-4B29-848B-7BCD6EB46E37}" type="pres">
      <dgm:prSet presAssocID="{3CCAD731-FEF2-47A4-AB76-17BDB0313D9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AD04D8-2D5A-4FD7-A49D-9C5CBB2AC923}" type="pres">
      <dgm:prSet presAssocID="{3CCAD731-FEF2-47A4-AB76-17BDB0313D9B}" presName="aSpace" presStyleCnt="0"/>
      <dgm:spPr/>
    </dgm:pt>
  </dgm:ptLst>
  <dgm:cxnLst>
    <dgm:cxn modelId="{75AAEA77-8E52-4B9A-81A4-CDCFC61725CF}" srcId="{35BFF991-2D59-47DF-A9CE-9A6EFB74D845}" destId="{3CCAD731-FEF2-47A4-AB76-17BDB0313D9B}" srcOrd="2" destOrd="0" parTransId="{451C5842-EB35-4ABD-A838-DA4C72701AB9}" sibTransId="{534D698F-5F5A-40C1-8FB8-4F154D51A3A0}"/>
    <dgm:cxn modelId="{AB91CFA8-FED8-4C93-88E0-9C95A71FEE60}" type="presOf" srcId="{4D4BFF6A-C931-40CC-B497-38DE5B8B5D37}" destId="{7CFF5B95-564A-4C5B-9BFD-D415EE6AA157}" srcOrd="0" destOrd="0" presId="urn:microsoft.com/office/officeart/2005/8/layout/pyramid2"/>
    <dgm:cxn modelId="{1C38A8A0-A9CE-48A7-BCD1-6F57DE79184C}" type="presOf" srcId="{AC7D976B-C635-40D4-9215-17A740460061}" destId="{9BCA511E-E2D0-43BC-822D-A8FF7C083209}" srcOrd="0" destOrd="0" presId="urn:microsoft.com/office/officeart/2005/8/layout/pyramid2"/>
    <dgm:cxn modelId="{CB1ECA40-FFE4-4E17-8223-C803FBD135AF}" type="presOf" srcId="{35BFF991-2D59-47DF-A9CE-9A6EFB74D845}" destId="{B577F195-C860-4C95-9277-6376BA93AFEF}" srcOrd="0" destOrd="0" presId="urn:microsoft.com/office/officeart/2005/8/layout/pyramid2"/>
    <dgm:cxn modelId="{84C2015B-F178-4755-96A9-BC456E177B71}" type="presOf" srcId="{3CCAD731-FEF2-47A4-AB76-17BDB0313D9B}" destId="{98AC42DE-C71E-4B29-848B-7BCD6EB46E37}" srcOrd="0" destOrd="0" presId="urn:microsoft.com/office/officeart/2005/8/layout/pyramid2"/>
    <dgm:cxn modelId="{39AE0658-5997-47C6-A8CC-C829E634208D}" srcId="{35BFF991-2D59-47DF-A9CE-9A6EFB74D845}" destId="{4D4BFF6A-C931-40CC-B497-38DE5B8B5D37}" srcOrd="0" destOrd="0" parTransId="{3F6B16DA-7295-4B73-B3BB-32B0943D164C}" sibTransId="{082CD8F6-60DE-4624-8857-4BD3AADC0222}"/>
    <dgm:cxn modelId="{F8A9EF07-C1C7-4EA1-B4AB-6E99B3B15FBE}" srcId="{35BFF991-2D59-47DF-A9CE-9A6EFB74D845}" destId="{AC7D976B-C635-40D4-9215-17A740460061}" srcOrd="1" destOrd="0" parTransId="{E59C7A06-5F9D-4903-B84D-3AD7C0786107}" sibTransId="{38478ABB-DCF7-4B83-AD91-2620AFC661C9}"/>
    <dgm:cxn modelId="{6F26D877-E3DB-4377-BBC1-B76FBE06AD93}" type="presParOf" srcId="{B577F195-C860-4C95-9277-6376BA93AFEF}" destId="{809735BA-0B8B-449B-8FBA-21D7F3607EBE}" srcOrd="0" destOrd="0" presId="urn:microsoft.com/office/officeart/2005/8/layout/pyramid2"/>
    <dgm:cxn modelId="{1CD5025D-FA43-46E0-9B49-1967B3ED7366}" type="presParOf" srcId="{B577F195-C860-4C95-9277-6376BA93AFEF}" destId="{1A8A32D2-91A5-4372-935C-622DD4DAEBC1}" srcOrd="1" destOrd="0" presId="urn:microsoft.com/office/officeart/2005/8/layout/pyramid2"/>
    <dgm:cxn modelId="{593919F0-42C4-4200-8BED-6B815C7D991D}" type="presParOf" srcId="{1A8A32D2-91A5-4372-935C-622DD4DAEBC1}" destId="{7CFF5B95-564A-4C5B-9BFD-D415EE6AA157}" srcOrd="0" destOrd="0" presId="urn:microsoft.com/office/officeart/2005/8/layout/pyramid2"/>
    <dgm:cxn modelId="{1F1AD237-8431-4513-ABAC-C3BEB7C46D49}" type="presParOf" srcId="{1A8A32D2-91A5-4372-935C-622DD4DAEBC1}" destId="{01DB3205-82DA-488E-B746-F3B94405E369}" srcOrd="1" destOrd="0" presId="urn:microsoft.com/office/officeart/2005/8/layout/pyramid2"/>
    <dgm:cxn modelId="{2E912378-294A-4739-8BE1-9ACEFF57D867}" type="presParOf" srcId="{1A8A32D2-91A5-4372-935C-622DD4DAEBC1}" destId="{9BCA511E-E2D0-43BC-822D-A8FF7C083209}" srcOrd="2" destOrd="0" presId="urn:microsoft.com/office/officeart/2005/8/layout/pyramid2"/>
    <dgm:cxn modelId="{9114562E-B369-4BE6-9E98-E1E2C32A4118}" type="presParOf" srcId="{1A8A32D2-91A5-4372-935C-622DD4DAEBC1}" destId="{BA43CE8A-5BCA-4D6B-A328-27444432E8FE}" srcOrd="3" destOrd="0" presId="urn:microsoft.com/office/officeart/2005/8/layout/pyramid2"/>
    <dgm:cxn modelId="{66B157B3-C4DD-49E0-828D-F5922B981223}" type="presParOf" srcId="{1A8A32D2-91A5-4372-935C-622DD4DAEBC1}" destId="{98AC42DE-C71E-4B29-848B-7BCD6EB46E37}" srcOrd="4" destOrd="0" presId="urn:microsoft.com/office/officeart/2005/8/layout/pyramid2"/>
    <dgm:cxn modelId="{8B2B0C32-B897-42C0-A7E2-4A4CB7BCB1F3}" type="presParOf" srcId="{1A8A32D2-91A5-4372-935C-622DD4DAEBC1}" destId="{CFAD04D8-2D5A-4FD7-A49D-9C5CBB2AC923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E907D0-F926-48CA-AC48-DCF8F27E1FBE}" type="doc">
      <dgm:prSet loTypeId="urn:microsoft.com/office/officeart/2005/8/layout/pyramid2" loCatId="pyramid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6751171-1B99-45D3-B5C5-A820A19CBE1A}">
      <dgm:prSet phldrT="[Текст]"/>
      <dgm:spPr/>
      <dgm:t>
        <a:bodyPr/>
        <a:lstStyle/>
        <a:p>
          <a:r>
            <a:rPr lang="ru-RU" dirty="0" smtClean="0"/>
            <a:t>4) подборе учебников и учебно-методических комплексов (далее – УМК), подготовке индивидуальных учебных материалов;</a:t>
          </a:r>
          <a:endParaRPr lang="ru-RU" dirty="0"/>
        </a:p>
      </dgm:t>
    </dgm:pt>
    <dgm:pt modelId="{F85346B1-55D4-4675-8E08-898A402F7894}" cxnId="{7C918484-3F03-43CF-AB57-CF8A68DD5069}" type="parTrans">
      <dgm:prSet/>
      <dgm:spPr/>
      <dgm:t>
        <a:bodyPr/>
        <a:lstStyle/>
        <a:p>
          <a:endParaRPr lang="ru-RU"/>
        </a:p>
      </dgm:t>
    </dgm:pt>
    <dgm:pt modelId="{D9CF075E-E00E-44D3-8E45-4A99407E39FC}" cxnId="{7C918484-3F03-43CF-AB57-CF8A68DD5069}" type="sibTrans">
      <dgm:prSet/>
      <dgm:spPr/>
      <dgm:t>
        <a:bodyPr/>
        <a:lstStyle/>
        <a:p>
          <a:endParaRPr lang="ru-RU"/>
        </a:p>
      </dgm:t>
    </dgm:pt>
    <dgm:pt modelId="{4ED691A3-196B-4861-8957-90135C76DB33}">
      <dgm:prSet phldrT="[Текст]"/>
      <dgm:spPr/>
      <dgm:t>
        <a:bodyPr/>
        <a:lstStyle/>
        <a:p>
          <a:r>
            <a:rPr lang="ru-RU" dirty="0" smtClean="0"/>
            <a:t>5) специальной психолого-педагогической поддержке педагога-психолога, специального педагога (в том числе, олигофренопедагога, сурдопедагога, тифлопедагога, логопеда (учителя-логопеда), педагога-ассистента (на постоянной или на временной основе – до формирования способности ребенка учиться самостоятельно в классе (группе));</a:t>
          </a:r>
          <a:endParaRPr lang="ru-RU" dirty="0"/>
        </a:p>
      </dgm:t>
    </dgm:pt>
    <dgm:pt modelId="{7C2F5E1E-1853-4C6A-B5B4-9193A1DE4829}" cxnId="{37283857-D409-4D4A-89CB-5347CF889647}" type="parTrans">
      <dgm:prSet/>
      <dgm:spPr/>
      <dgm:t>
        <a:bodyPr/>
        <a:lstStyle/>
        <a:p>
          <a:endParaRPr lang="ru-RU"/>
        </a:p>
      </dgm:t>
    </dgm:pt>
    <dgm:pt modelId="{DBDA420D-44FA-46A1-9AF2-93940749E9D2}" cxnId="{37283857-D409-4D4A-89CB-5347CF889647}" type="sibTrans">
      <dgm:prSet/>
      <dgm:spPr/>
      <dgm:t>
        <a:bodyPr/>
        <a:lstStyle/>
        <a:p>
          <a:endParaRPr lang="ru-RU"/>
        </a:p>
      </dgm:t>
    </dgm:pt>
    <dgm:pt modelId="{A5B9E84E-9586-41C3-8C39-D958AF7D56FA}" type="pres">
      <dgm:prSet presAssocID="{2EE907D0-F926-48CA-AC48-DCF8F27E1FB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5F4B6CE1-52B2-4B57-8D04-5CF035ABCF90}" type="pres">
      <dgm:prSet presAssocID="{2EE907D0-F926-48CA-AC48-DCF8F27E1FBE}" presName="pyramid" presStyleLbl="node1" presStyleIdx="0" presStyleCnt="1"/>
      <dgm:spPr/>
    </dgm:pt>
    <dgm:pt modelId="{2F2E88C2-3634-451B-B1F3-B9A3881D2446}" type="pres">
      <dgm:prSet presAssocID="{2EE907D0-F926-48CA-AC48-DCF8F27E1FBE}" presName="theList" presStyleCnt="0"/>
      <dgm:spPr/>
    </dgm:pt>
    <dgm:pt modelId="{47D3E4C2-5D45-49F8-B093-7F3D6CBD8866}" type="pres">
      <dgm:prSet presAssocID="{36751171-1B99-45D3-B5C5-A820A19CBE1A}" presName="aNode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D1772D-E678-4EE3-BB52-679C8C97399A}" type="pres">
      <dgm:prSet presAssocID="{36751171-1B99-45D3-B5C5-A820A19CBE1A}" presName="aSpace" presStyleCnt="0"/>
      <dgm:spPr/>
    </dgm:pt>
    <dgm:pt modelId="{1593ED19-1705-4BD1-91E6-7805019C2B2D}" type="pres">
      <dgm:prSet presAssocID="{4ED691A3-196B-4861-8957-90135C76DB33}" presName="aNode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6219B4-6F07-42E8-A6F4-A6598812F6B4}" type="pres">
      <dgm:prSet presAssocID="{4ED691A3-196B-4861-8957-90135C76DB33}" presName="aSpace" presStyleCnt="0"/>
      <dgm:spPr/>
    </dgm:pt>
  </dgm:ptLst>
  <dgm:cxnLst>
    <dgm:cxn modelId="{225D342E-5448-49D2-880C-7406E8C59C45}" type="presOf" srcId="{36751171-1B99-45D3-B5C5-A820A19CBE1A}" destId="{47D3E4C2-5D45-49F8-B093-7F3D6CBD8866}" srcOrd="0" destOrd="0" presId="urn:microsoft.com/office/officeart/2005/8/layout/pyramid2"/>
    <dgm:cxn modelId="{7C918484-3F03-43CF-AB57-CF8A68DD5069}" srcId="{2EE907D0-F926-48CA-AC48-DCF8F27E1FBE}" destId="{36751171-1B99-45D3-B5C5-A820A19CBE1A}" srcOrd="0" destOrd="0" parTransId="{F85346B1-55D4-4675-8E08-898A402F7894}" sibTransId="{D9CF075E-E00E-44D3-8E45-4A99407E39FC}"/>
    <dgm:cxn modelId="{B728DFD5-F4CF-42BC-ADB9-D59664A0D560}" type="presOf" srcId="{4ED691A3-196B-4861-8957-90135C76DB33}" destId="{1593ED19-1705-4BD1-91E6-7805019C2B2D}" srcOrd="0" destOrd="0" presId="urn:microsoft.com/office/officeart/2005/8/layout/pyramid2"/>
    <dgm:cxn modelId="{92391087-05B7-4ECA-B245-2EE1393BE309}" type="presOf" srcId="{2EE907D0-F926-48CA-AC48-DCF8F27E1FBE}" destId="{A5B9E84E-9586-41C3-8C39-D958AF7D56FA}" srcOrd="0" destOrd="0" presId="urn:microsoft.com/office/officeart/2005/8/layout/pyramid2"/>
    <dgm:cxn modelId="{37283857-D409-4D4A-89CB-5347CF889647}" srcId="{2EE907D0-F926-48CA-AC48-DCF8F27E1FBE}" destId="{4ED691A3-196B-4861-8957-90135C76DB33}" srcOrd="1" destOrd="0" parTransId="{7C2F5E1E-1853-4C6A-B5B4-9193A1DE4829}" sibTransId="{DBDA420D-44FA-46A1-9AF2-93940749E9D2}"/>
    <dgm:cxn modelId="{8EDE0D2E-BB36-4305-864A-A581EDA94C21}" type="presParOf" srcId="{A5B9E84E-9586-41C3-8C39-D958AF7D56FA}" destId="{5F4B6CE1-52B2-4B57-8D04-5CF035ABCF90}" srcOrd="0" destOrd="0" presId="urn:microsoft.com/office/officeart/2005/8/layout/pyramid2"/>
    <dgm:cxn modelId="{4BB60E11-CCD8-40EA-A5A4-CEF2403B5F2B}" type="presParOf" srcId="{A5B9E84E-9586-41C3-8C39-D958AF7D56FA}" destId="{2F2E88C2-3634-451B-B1F3-B9A3881D2446}" srcOrd="1" destOrd="0" presId="urn:microsoft.com/office/officeart/2005/8/layout/pyramid2"/>
    <dgm:cxn modelId="{89431423-73CC-435F-B6B6-9A5FB07902AB}" type="presParOf" srcId="{2F2E88C2-3634-451B-B1F3-B9A3881D2446}" destId="{47D3E4C2-5D45-49F8-B093-7F3D6CBD8866}" srcOrd="0" destOrd="0" presId="urn:microsoft.com/office/officeart/2005/8/layout/pyramid2"/>
    <dgm:cxn modelId="{1BF8C7B0-036E-4632-8884-BF3B8E2C6EEA}" type="presParOf" srcId="{2F2E88C2-3634-451B-B1F3-B9A3881D2446}" destId="{DDD1772D-E678-4EE3-BB52-679C8C97399A}" srcOrd="1" destOrd="0" presId="urn:microsoft.com/office/officeart/2005/8/layout/pyramid2"/>
    <dgm:cxn modelId="{B8FDFC5E-190B-451F-AF6E-9CD1C8425FFF}" type="presParOf" srcId="{2F2E88C2-3634-451B-B1F3-B9A3881D2446}" destId="{1593ED19-1705-4BD1-91E6-7805019C2B2D}" srcOrd="2" destOrd="0" presId="urn:microsoft.com/office/officeart/2005/8/layout/pyramid2"/>
    <dgm:cxn modelId="{415668DF-ABB1-4E2C-8DC4-0959051D04B0}" type="presParOf" srcId="{2F2E88C2-3634-451B-B1F3-B9A3881D2446}" destId="{F36219B4-6F07-42E8-A6F4-A6598812F6B4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97CDB7-9C1F-4B9D-9E70-3D73D0847674}" type="doc">
      <dgm:prSet loTypeId="urn:microsoft.com/office/officeart/2005/8/layout/pyramid2" loCatId="pyramid" qsTypeId="urn:microsoft.com/office/officeart/2005/8/quickstyle/3d5" qsCatId="3D" csTypeId="urn:microsoft.com/office/officeart/2005/8/colors/colorful2" csCatId="colorful" phldr="1"/>
      <dgm:spPr/>
    </dgm:pt>
    <dgm:pt modelId="{B3ED5E89-C068-40AE-AEE9-4636EB333CEC}">
      <dgm:prSet phldrT="[Текст]"/>
      <dgm:spPr/>
      <dgm:t>
        <a:bodyPr/>
        <a:lstStyle/>
        <a:p>
          <a:r>
            <a:rPr lang="ru-RU" dirty="0" smtClean="0"/>
            <a:t>6) выборе формы обучения (с согласия родителей);</a:t>
          </a:r>
          <a:endParaRPr lang="ru-RU" dirty="0"/>
        </a:p>
      </dgm:t>
    </dgm:pt>
    <dgm:pt modelId="{BC65DE03-F7DF-49F9-94C0-916CA002C4FA}" cxnId="{DEF764DF-9FEA-45DE-A120-0408FAD6C531}" type="parTrans">
      <dgm:prSet/>
      <dgm:spPr/>
      <dgm:t>
        <a:bodyPr/>
        <a:lstStyle/>
        <a:p>
          <a:endParaRPr lang="ru-RU"/>
        </a:p>
      </dgm:t>
    </dgm:pt>
    <dgm:pt modelId="{31764F89-CF96-4C4E-B2F9-9B5C5804EDDE}" cxnId="{DEF764DF-9FEA-45DE-A120-0408FAD6C531}" type="sibTrans">
      <dgm:prSet/>
      <dgm:spPr/>
      <dgm:t>
        <a:bodyPr/>
        <a:lstStyle/>
        <a:p>
          <a:endParaRPr lang="ru-RU"/>
        </a:p>
      </dgm:t>
    </dgm:pt>
    <dgm:pt modelId="{0CA76032-E4BB-4586-B932-B371ACA9B744}">
      <dgm:prSet phldrT="[Текст]"/>
      <dgm:spPr/>
      <dgm:t>
        <a:bodyPr/>
        <a:lstStyle/>
        <a:p>
          <a:r>
            <a:rPr lang="ru-RU" dirty="0" smtClean="0"/>
            <a:t>7) создании безбарьерной среды и адаптации учебного места;</a:t>
          </a:r>
          <a:endParaRPr lang="ru-RU" dirty="0"/>
        </a:p>
      </dgm:t>
    </dgm:pt>
    <dgm:pt modelId="{D2643EDA-4316-4750-B0A6-4DF8BA88148A}" cxnId="{624BC02E-35BF-4671-A1A9-AD5493F07CE7}" type="parTrans">
      <dgm:prSet/>
      <dgm:spPr/>
      <dgm:t>
        <a:bodyPr/>
        <a:lstStyle/>
        <a:p>
          <a:endParaRPr lang="ru-RU"/>
        </a:p>
      </dgm:t>
    </dgm:pt>
    <dgm:pt modelId="{07F11C64-A053-4AA9-9CAB-EE122AC39D26}" cxnId="{624BC02E-35BF-4671-A1A9-AD5493F07CE7}" type="sibTrans">
      <dgm:prSet/>
      <dgm:spPr/>
      <dgm:t>
        <a:bodyPr/>
        <a:lstStyle/>
        <a:p>
          <a:endParaRPr lang="ru-RU"/>
        </a:p>
      </dgm:t>
    </dgm:pt>
    <dgm:pt modelId="{EB6FD20F-5885-420F-B513-CC149DF622D5}">
      <dgm:prSet phldrT="[Текст]"/>
      <dgm:spPr/>
      <dgm:t>
        <a:bodyPr/>
        <a:lstStyle/>
        <a:p>
          <a:r>
            <a:rPr lang="ru-RU" dirty="0" smtClean="0"/>
            <a:t>8) обеспечении компенсаторными и техническими средствами;</a:t>
          </a:r>
          <a:endParaRPr lang="ru-RU" dirty="0"/>
        </a:p>
      </dgm:t>
    </dgm:pt>
    <dgm:pt modelId="{4053AB4C-16EF-4C03-8C8D-F0BAF22472EF}" cxnId="{CFFD62E2-58BF-4565-8A28-98FC7B2BD74A}" type="parTrans">
      <dgm:prSet/>
      <dgm:spPr/>
      <dgm:t>
        <a:bodyPr/>
        <a:lstStyle/>
        <a:p>
          <a:endParaRPr lang="ru-RU"/>
        </a:p>
      </dgm:t>
    </dgm:pt>
    <dgm:pt modelId="{EEF09E37-A524-4F7C-A7CA-69C8EE6484FD}" cxnId="{CFFD62E2-58BF-4565-8A28-98FC7B2BD74A}" type="sibTrans">
      <dgm:prSet/>
      <dgm:spPr/>
      <dgm:t>
        <a:bodyPr/>
        <a:lstStyle/>
        <a:p>
          <a:endParaRPr lang="ru-RU"/>
        </a:p>
      </dgm:t>
    </dgm:pt>
    <dgm:pt modelId="{5F16F40F-C9CD-4D93-85A0-982074F65220}">
      <dgm:prSet phldrT="[Текст]"/>
      <dgm:spPr/>
      <dgm:t>
        <a:bodyPr/>
        <a:lstStyle/>
        <a:p>
          <a:r>
            <a:rPr lang="ru-RU" dirty="0" smtClean="0"/>
            <a:t>9) сопровождении социального педагога;</a:t>
          </a:r>
          <a:endParaRPr lang="ru-RU" dirty="0"/>
        </a:p>
      </dgm:t>
    </dgm:pt>
    <dgm:pt modelId="{3BAC8168-13F6-4987-A07E-4EE97B149602}" cxnId="{CA98D1D8-77B2-4472-8EB1-A53438CC8B5F}" type="parTrans">
      <dgm:prSet/>
      <dgm:spPr/>
      <dgm:t>
        <a:bodyPr/>
        <a:lstStyle/>
        <a:p>
          <a:endParaRPr lang="ru-RU"/>
        </a:p>
      </dgm:t>
    </dgm:pt>
    <dgm:pt modelId="{1AA43F7C-1186-4275-8DA7-E02D2A127198}" cxnId="{CA98D1D8-77B2-4472-8EB1-A53438CC8B5F}" type="sibTrans">
      <dgm:prSet/>
      <dgm:spPr/>
      <dgm:t>
        <a:bodyPr/>
        <a:lstStyle/>
        <a:p>
          <a:endParaRPr lang="ru-RU"/>
        </a:p>
      </dgm:t>
    </dgm:pt>
    <dgm:pt modelId="{9CF5D7EF-A535-4888-B515-13538C4BCA4E}" type="pres">
      <dgm:prSet presAssocID="{4897CDB7-9C1F-4B9D-9E70-3D73D0847674}" presName="compositeShape" presStyleCnt="0">
        <dgm:presLayoutVars>
          <dgm:dir/>
          <dgm:resizeHandles/>
        </dgm:presLayoutVars>
      </dgm:prSet>
      <dgm:spPr/>
    </dgm:pt>
    <dgm:pt modelId="{0E9E8C8C-086F-4F55-8A46-D308120A17C7}" type="pres">
      <dgm:prSet presAssocID="{4897CDB7-9C1F-4B9D-9E70-3D73D0847674}" presName="pyramid" presStyleLbl="node1" presStyleIdx="0" presStyleCnt="1"/>
      <dgm:spPr/>
    </dgm:pt>
    <dgm:pt modelId="{A63FF911-0C5A-49A2-A6E6-38FFDCA250A2}" type="pres">
      <dgm:prSet presAssocID="{4897CDB7-9C1F-4B9D-9E70-3D73D0847674}" presName="theList" presStyleCnt="0"/>
      <dgm:spPr/>
    </dgm:pt>
    <dgm:pt modelId="{4EFDCBAD-820B-4878-94F6-EFA089DDAA6C}" type="pres">
      <dgm:prSet presAssocID="{B3ED5E89-C068-40AE-AEE9-4636EB333CEC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EEE940-FA3D-45DC-9F7F-25C89D7B052B}" type="pres">
      <dgm:prSet presAssocID="{B3ED5E89-C068-40AE-AEE9-4636EB333CEC}" presName="aSpace" presStyleCnt="0"/>
      <dgm:spPr/>
    </dgm:pt>
    <dgm:pt modelId="{D9A13DA7-FA30-4119-884D-9C1017342B0D}" type="pres">
      <dgm:prSet presAssocID="{0CA76032-E4BB-4586-B932-B371ACA9B744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DC44C8-B975-4584-8269-1A34CA92DDD7}" type="pres">
      <dgm:prSet presAssocID="{0CA76032-E4BB-4586-B932-B371ACA9B744}" presName="aSpace" presStyleCnt="0"/>
      <dgm:spPr/>
    </dgm:pt>
    <dgm:pt modelId="{47EA1F48-036C-4706-A810-7D88D492F3D1}" type="pres">
      <dgm:prSet presAssocID="{EB6FD20F-5885-420F-B513-CC149DF622D5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CE08C-23C9-4432-AEB7-348C72939B39}" type="pres">
      <dgm:prSet presAssocID="{EB6FD20F-5885-420F-B513-CC149DF622D5}" presName="aSpace" presStyleCnt="0"/>
      <dgm:spPr/>
    </dgm:pt>
    <dgm:pt modelId="{AB16E790-09E3-42A0-9D75-DD0B60AD5CF5}" type="pres">
      <dgm:prSet presAssocID="{5F16F40F-C9CD-4D93-85A0-982074F65220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C6C92-A730-4EC0-B992-DA7921816A5E}" type="pres">
      <dgm:prSet presAssocID="{5F16F40F-C9CD-4D93-85A0-982074F65220}" presName="aSpace" presStyleCnt="0"/>
      <dgm:spPr/>
    </dgm:pt>
  </dgm:ptLst>
  <dgm:cxnLst>
    <dgm:cxn modelId="{DEF764DF-9FEA-45DE-A120-0408FAD6C531}" srcId="{4897CDB7-9C1F-4B9D-9E70-3D73D0847674}" destId="{B3ED5E89-C068-40AE-AEE9-4636EB333CEC}" srcOrd="0" destOrd="0" parTransId="{BC65DE03-F7DF-49F9-94C0-916CA002C4FA}" sibTransId="{31764F89-CF96-4C4E-B2F9-9B5C5804EDDE}"/>
    <dgm:cxn modelId="{7802938A-D709-44E4-84FC-2D20F096F27C}" type="presOf" srcId="{4897CDB7-9C1F-4B9D-9E70-3D73D0847674}" destId="{9CF5D7EF-A535-4888-B515-13538C4BCA4E}" srcOrd="0" destOrd="0" presId="urn:microsoft.com/office/officeart/2005/8/layout/pyramid2"/>
    <dgm:cxn modelId="{550CCA66-B8D2-4F80-A8E1-C31B92BD852B}" type="presOf" srcId="{B3ED5E89-C068-40AE-AEE9-4636EB333CEC}" destId="{4EFDCBAD-820B-4878-94F6-EFA089DDAA6C}" srcOrd="0" destOrd="0" presId="urn:microsoft.com/office/officeart/2005/8/layout/pyramid2"/>
    <dgm:cxn modelId="{9C2DC614-87BD-4307-8830-E10F9AC2B3E2}" type="presOf" srcId="{5F16F40F-C9CD-4D93-85A0-982074F65220}" destId="{AB16E790-09E3-42A0-9D75-DD0B60AD5CF5}" srcOrd="0" destOrd="0" presId="urn:microsoft.com/office/officeart/2005/8/layout/pyramid2"/>
    <dgm:cxn modelId="{475ADA6D-8BE9-4278-8CE9-6C399D1C4C76}" type="presOf" srcId="{0CA76032-E4BB-4586-B932-B371ACA9B744}" destId="{D9A13DA7-FA30-4119-884D-9C1017342B0D}" srcOrd="0" destOrd="0" presId="urn:microsoft.com/office/officeart/2005/8/layout/pyramid2"/>
    <dgm:cxn modelId="{31867521-ECD4-4295-A443-2AD43B79E3E0}" type="presOf" srcId="{EB6FD20F-5885-420F-B513-CC149DF622D5}" destId="{47EA1F48-036C-4706-A810-7D88D492F3D1}" srcOrd="0" destOrd="0" presId="urn:microsoft.com/office/officeart/2005/8/layout/pyramid2"/>
    <dgm:cxn modelId="{CFFD62E2-58BF-4565-8A28-98FC7B2BD74A}" srcId="{4897CDB7-9C1F-4B9D-9E70-3D73D0847674}" destId="{EB6FD20F-5885-420F-B513-CC149DF622D5}" srcOrd="2" destOrd="0" parTransId="{4053AB4C-16EF-4C03-8C8D-F0BAF22472EF}" sibTransId="{EEF09E37-A524-4F7C-A7CA-69C8EE6484FD}"/>
    <dgm:cxn modelId="{CA98D1D8-77B2-4472-8EB1-A53438CC8B5F}" srcId="{4897CDB7-9C1F-4B9D-9E70-3D73D0847674}" destId="{5F16F40F-C9CD-4D93-85A0-982074F65220}" srcOrd="3" destOrd="0" parTransId="{3BAC8168-13F6-4987-A07E-4EE97B149602}" sibTransId="{1AA43F7C-1186-4275-8DA7-E02D2A127198}"/>
    <dgm:cxn modelId="{624BC02E-35BF-4671-A1A9-AD5493F07CE7}" srcId="{4897CDB7-9C1F-4B9D-9E70-3D73D0847674}" destId="{0CA76032-E4BB-4586-B932-B371ACA9B744}" srcOrd="1" destOrd="0" parTransId="{D2643EDA-4316-4750-B0A6-4DF8BA88148A}" sibTransId="{07F11C64-A053-4AA9-9CAB-EE122AC39D26}"/>
    <dgm:cxn modelId="{70C060DD-6922-4D9B-991A-6492089CFE1E}" type="presParOf" srcId="{9CF5D7EF-A535-4888-B515-13538C4BCA4E}" destId="{0E9E8C8C-086F-4F55-8A46-D308120A17C7}" srcOrd="0" destOrd="0" presId="urn:microsoft.com/office/officeart/2005/8/layout/pyramid2"/>
    <dgm:cxn modelId="{7C4AE357-2DD3-4083-8C83-BE8580263764}" type="presParOf" srcId="{9CF5D7EF-A535-4888-B515-13538C4BCA4E}" destId="{A63FF911-0C5A-49A2-A6E6-38FFDCA250A2}" srcOrd="1" destOrd="0" presId="urn:microsoft.com/office/officeart/2005/8/layout/pyramid2"/>
    <dgm:cxn modelId="{C021C437-0F19-4007-9782-025D1DD900EA}" type="presParOf" srcId="{A63FF911-0C5A-49A2-A6E6-38FFDCA250A2}" destId="{4EFDCBAD-820B-4878-94F6-EFA089DDAA6C}" srcOrd="0" destOrd="0" presId="urn:microsoft.com/office/officeart/2005/8/layout/pyramid2"/>
    <dgm:cxn modelId="{1CE0DFB0-DA27-4EA0-882E-2A5BF99D7E2F}" type="presParOf" srcId="{A63FF911-0C5A-49A2-A6E6-38FFDCA250A2}" destId="{14EEE940-FA3D-45DC-9F7F-25C89D7B052B}" srcOrd="1" destOrd="0" presId="urn:microsoft.com/office/officeart/2005/8/layout/pyramid2"/>
    <dgm:cxn modelId="{88ACD556-085F-4768-896C-3B7852006F5F}" type="presParOf" srcId="{A63FF911-0C5A-49A2-A6E6-38FFDCA250A2}" destId="{D9A13DA7-FA30-4119-884D-9C1017342B0D}" srcOrd="2" destOrd="0" presId="urn:microsoft.com/office/officeart/2005/8/layout/pyramid2"/>
    <dgm:cxn modelId="{AD421845-7A68-4A3E-8454-EB3E4812E211}" type="presParOf" srcId="{A63FF911-0C5A-49A2-A6E6-38FFDCA250A2}" destId="{56DC44C8-B975-4584-8269-1A34CA92DDD7}" srcOrd="3" destOrd="0" presId="urn:microsoft.com/office/officeart/2005/8/layout/pyramid2"/>
    <dgm:cxn modelId="{E23BF6BA-D284-41B1-BB63-1AAE79B9909A}" type="presParOf" srcId="{A63FF911-0C5A-49A2-A6E6-38FFDCA250A2}" destId="{47EA1F48-036C-4706-A810-7D88D492F3D1}" srcOrd="4" destOrd="0" presId="urn:microsoft.com/office/officeart/2005/8/layout/pyramid2"/>
    <dgm:cxn modelId="{8D8686D2-3B4B-4720-9FA3-8DFA28D04737}" type="presParOf" srcId="{A63FF911-0C5A-49A2-A6E6-38FFDCA250A2}" destId="{264CE08C-23C9-4432-AEB7-348C72939B39}" srcOrd="5" destOrd="0" presId="urn:microsoft.com/office/officeart/2005/8/layout/pyramid2"/>
    <dgm:cxn modelId="{E0BEC561-D778-47B1-A8D3-3BA5B30122B4}" type="presParOf" srcId="{A63FF911-0C5A-49A2-A6E6-38FFDCA250A2}" destId="{AB16E790-09E3-42A0-9D75-DD0B60AD5CF5}" srcOrd="6" destOrd="0" presId="urn:microsoft.com/office/officeart/2005/8/layout/pyramid2"/>
    <dgm:cxn modelId="{81E2AB9C-182A-40BD-A712-580192958F2F}" type="presParOf" srcId="{A63FF911-0C5A-49A2-A6E6-38FFDCA250A2}" destId="{D37C6C92-A730-4EC0-B992-DA7921816A5E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096D59C-8F54-4186-97D4-B464DF4627AA}" type="doc">
      <dgm:prSet loTypeId="urn:microsoft.com/office/officeart/2005/8/layout/pyramid2" loCatId="pyramid" qsTypeId="urn:microsoft.com/office/officeart/2005/8/quickstyle/3d5" qsCatId="3D" csTypeId="urn:microsoft.com/office/officeart/2005/8/colors/colorful2" csCatId="colorful" phldr="1"/>
      <dgm:spPr/>
    </dgm:pt>
    <dgm:pt modelId="{7829E9AF-6365-4852-8007-953DF7FBE909}">
      <dgm:prSet phldrT="[Текст]"/>
      <dgm:spPr/>
      <dgm:t>
        <a:bodyPr/>
        <a:lstStyle/>
        <a:p>
          <a:r>
            <a:rPr lang="ru-RU" dirty="0" smtClean="0"/>
            <a:t>10) услуге индивидуального помощника для детей с инвалидностью, имеющих затруднения в передвижении, предоставляемом в соответствии с приказом Министра здравоохранения и социального развития Республики Казахстан от 30 января 2015 года № 44 "Об утверждении Правил проведения медико-социальной экспертизы" (зарегистрирован в Реестре государственной регистрации нормативных правовых актов под № 10589).</a:t>
          </a:r>
          <a:endParaRPr lang="ru-RU" dirty="0"/>
        </a:p>
      </dgm:t>
    </dgm:pt>
    <dgm:pt modelId="{3AAEFEFA-AF23-479F-AE73-E4F817A37DCC}" cxnId="{E922762F-7E9C-48DB-A88E-5FF25617A254}" type="parTrans">
      <dgm:prSet/>
      <dgm:spPr/>
      <dgm:t>
        <a:bodyPr/>
        <a:lstStyle/>
        <a:p>
          <a:endParaRPr lang="ru-RU"/>
        </a:p>
      </dgm:t>
    </dgm:pt>
    <dgm:pt modelId="{8A309E4E-A835-43E6-BE15-64290AB34481}" cxnId="{E922762F-7E9C-48DB-A88E-5FF25617A254}" type="sibTrans">
      <dgm:prSet/>
      <dgm:spPr/>
      <dgm:t>
        <a:bodyPr/>
        <a:lstStyle/>
        <a:p>
          <a:endParaRPr lang="ru-RU"/>
        </a:p>
      </dgm:t>
    </dgm:pt>
    <dgm:pt modelId="{8104FF1F-1F76-4DC9-BEE3-66A289A799E0}" type="pres">
      <dgm:prSet presAssocID="{9096D59C-8F54-4186-97D4-B464DF4627AA}" presName="compositeShape" presStyleCnt="0">
        <dgm:presLayoutVars>
          <dgm:dir/>
          <dgm:resizeHandles/>
        </dgm:presLayoutVars>
      </dgm:prSet>
      <dgm:spPr/>
    </dgm:pt>
    <dgm:pt modelId="{3D201212-A81C-4699-A98A-C87796C7B57E}" type="pres">
      <dgm:prSet presAssocID="{9096D59C-8F54-4186-97D4-B464DF4627AA}" presName="pyramid" presStyleLbl="node1" presStyleIdx="0" presStyleCnt="1"/>
      <dgm:spPr/>
    </dgm:pt>
    <dgm:pt modelId="{45569821-50E7-479E-AC3B-8DC2D1913085}" type="pres">
      <dgm:prSet presAssocID="{9096D59C-8F54-4186-97D4-B464DF4627AA}" presName="theList" presStyleCnt="0"/>
      <dgm:spPr/>
    </dgm:pt>
    <dgm:pt modelId="{4E79607E-FF36-47E5-80D4-DDCA70432DCC}" type="pres">
      <dgm:prSet presAssocID="{7829E9AF-6365-4852-8007-953DF7FBE909}" presName="aNode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D0A67-EE93-4397-B061-7285110B115F}" type="pres">
      <dgm:prSet presAssocID="{7829E9AF-6365-4852-8007-953DF7FBE909}" presName="aSpace" presStyleCnt="0"/>
      <dgm:spPr/>
    </dgm:pt>
  </dgm:ptLst>
  <dgm:cxnLst>
    <dgm:cxn modelId="{E922762F-7E9C-48DB-A88E-5FF25617A254}" srcId="{9096D59C-8F54-4186-97D4-B464DF4627AA}" destId="{7829E9AF-6365-4852-8007-953DF7FBE909}" srcOrd="0" destOrd="0" parTransId="{3AAEFEFA-AF23-479F-AE73-E4F817A37DCC}" sibTransId="{8A309E4E-A835-43E6-BE15-64290AB34481}"/>
    <dgm:cxn modelId="{D5AC4732-4AE4-4409-94CF-657304A0CB90}" type="presOf" srcId="{9096D59C-8F54-4186-97D4-B464DF4627AA}" destId="{8104FF1F-1F76-4DC9-BEE3-66A289A799E0}" srcOrd="0" destOrd="0" presId="urn:microsoft.com/office/officeart/2005/8/layout/pyramid2"/>
    <dgm:cxn modelId="{20CDEB9D-4774-4F88-BADA-E971AEAA1F55}" type="presOf" srcId="{7829E9AF-6365-4852-8007-953DF7FBE909}" destId="{4E79607E-FF36-47E5-80D4-DDCA70432DCC}" srcOrd="0" destOrd="0" presId="urn:microsoft.com/office/officeart/2005/8/layout/pyramid2"/>
    <dgm:cxn modelId="{FFBBF784-818A-4F00-8D43-A6DD705A343D}" type="presParOf" srcId="{8104FF1F-1F76-4DC9-BEE3-66A289A799E0}" destId="{3D201212-A81C-4699-A98A-C87796C7B57E}" srcOrd="0" destOrd="0" presId="urn:microsoft.com/office/officeart/2005/8/layout/pyramid2"/>
    <dgm:cxn modelId="{BDB38F3E-2CF8-46FA-857A-DE1E05D52E02}" type="presParOf" srcId="{8104FF1F-1F76-4DC9-BEE3-66A289A799E0}" destId="{45569821-50E7-479E-AC3B-8DC2D1913085}" srcOrd="1" destOrd="0" presId="urn:microsoft.com/office/officeart/2005/8/layout/pyramid2"/>
    <dgm:cxn modelId="{EB8987E4-5737-4BAB-BF28-41E02DC555C2}" type="presParOf" srcId="{45569821-50E7-479E-AC3B-8DC2D1913085}" destId="{4E79607E-FF36-47E5-80D4-DDCA70432DCC}" srcOrd="0" destOrd="0" presId="urn:microsoft.com/office/officeart/2005/8/layout/pyramid2"/>
    <dgm:cxn modelId="{3B05A94E-DED5-4812-BA44-C4310DA23738}" type="presParOf" srcId="{45569821-50E7-479E-AC3B-8DC2D1913085}" destId="{0B9D0A67-EE93-4397-B061-7285110B115F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8136904" cy="4392488"/>
        <a:chOff x="0" y="0"/>
        <a:chExt cx="8136904" cy="4392488"/>
      </a:xfrm>
    </dsp:grpSpPr>
    <dsp:sp modelId="{48EB5027-0857-4A6D-A28D-10E78911914F}">
      <dsp:nvSpPr>
        <dsp:cNvPr id="4" name="Арка 3"/>
        <dsp:cNvSpPr/>
      </dsp:nvSpPr>
      <dsp:spPr bwMode="white">
        <a:xfrm>
          <a:off x="-4918206" y="-773508"/>
          <a:ext cx="5939504" cy="5939504"/>
        </a:xfrm>
        <a:prstGeom prst="blockArc">
          <a:avLst>
            <a:gd name="adj1" fmla="val 18900000"/>
            <a:gd name="adj2" fmla="val 2700000"/>
            <a:gd name="adj3" fmla="val 304"/>
          </a:avLst>
        </a:prstGeom>
        <a:sp3d z="-40000" prstMaterial="matte"/>
      </dsp:spPr>
      <dsp:style>
        <a:lnRef idx="2">
          <a:schemeClr val="accent3"/>
        </a:lnRef>
        <a:fillRef idx="0">
          <a:schemeClr val="accent2">
            <a:tint val="90000"/>
          </a:schemeClr>
        </a:fillRef>
        <a:effectRef idx="0">
          <a:scrgbClr r="0" g="0" b="0"/>
        </a:effectRef>
        <a:fontRef idx="minor"/>
      </dsp:style>
      <dsp:txXfrm>
        <a:off x="-4918206" y="-773508"/>
        <a:ext cx="5939504" cy="5939504"/>
      </dsp:txXfrm>
    </dsp:sp>
    <dsp:sp modelId="{3E4C341B-B2D6-47CE-A593-F2E011F2FBCD}">
      <dsp:nvSpPr>
        <dsp:cNvPr id="7" name="Прямоугольник 6"/>
        <dsp:cNvSpPr/>
      </dsp:nvSpPr>
      <dsp:spPr bwMode="white">
        <a:xfrm>
          <a:off x="349523" y="216021"/>
          <a:ext cx="7770131" cy="399189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316856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1)  С нарушениями слуха </a:t>
          </a:r>
          <a:endParaRPr lang="ru-RU" dirty="0"/>
        </a:p>
      </dsp:txBody>
      <dsp:txXfrm>
        <a:off x="349523" y="216021"/>
        <a:ext cx="7770131" cy="399189"/>
      </dsp:txXfrm>
    </dsp:sp>
    <dsp:sp modelId="{388CFFE4-EC9D-4608-A34B-2A5AD5F076E2}">
      <dsp:nvSpPr>
        <dsp:cNvPr id="8" name="Овал 7"/>
        <dsp:cNvSpPr/>
      </dsp:nvSpPr>
      <dsp:spPr bwMode="white">
        <a:xfrm>
          <a:off x="117279" y="149784"/>
          <a:ext cx="498987" cy="498987"/>
        </a:xfrm>
        <a:prstGeom prst="ellipse">
          <a:avLst/>
        </a:prstGeom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hemeClr val="accent2">
            <a:hueOff val="0"/>
            <a:satOff val="0"/>
            <a:lumOff val="0"/>
            <a:alpha val="100000"/>
          </a:schemeClr>
        </a:lnRef>
        <a:fillRef idx="1">
          <a:schemeClr val="lt1"/>
        </a:fillRef>
        <a:effectRef idx="2">
          <a:scrgbClr r="0" g="0" b="0"/>
        </a:effectRef>
        <a:fontRef idx="minor"/>
      </dsp:style>
      <dsp:txXfrm>
        <a:off x="117279" y="149784"/>
        <a:ext cx="498987" cy="498987"/>
      </dsp:txXfrm>
    </dsp:sp>
    <dsp:sp modelId="{4C2FED84-01C3-453A-9737-49DE60C80E61}">
      <dsp:nvSpPr>
        <dsp:cNvPr id="9" name="Прямоугольник 8"/>
        <dsp:cNvSpPr/>
      </dsp:nvSpPr>
      <dsp:spPr bwMode="white">
        <a:xfrm>
          <a:off x="728275" y="798818"/>
          <a:ext cx="7408629" cy="399189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780000"/>
            <a:satOff val="-979"/>
            <a:lumOff val="196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316856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2) С нарушениями зрения </a:t>
          </a:r>
          <a:endParaRPr lang="ru-RU" dirty="0"/>
        </a:p>
      </dsp:txBody>
      <dsp:txXfrm>
        <a:off x="728275" y="798818"/>
        <a:ext cx="7408629" cy="399189"/>
      </dsp:txXfrm>
    </dsp:sp>
    <dsp:sp modelId="{91EC3626-5103-4E7C-A0F9-56A8C5E3968D}">
      <dsp:nvSpPr>
        <dsp:cNvPr id="10" name="Овал 9"/>
        <dsp:cNvSpPr/>
      </dsp:nvSpPr>
      <dsp:spPr bwMode="white">
        <a:xfrm>
          <a:off x="478781" y="748919"/>
          <a:ext cx="498987" cy="498987"/>
        </a:xfrm>
        <a:prstGeom prst="ellipse">
          <a:avLst/>
        </a:prstGeom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hemeClr val="accent2">
            <a:hueOff val="780000"/>
            <a:satOff val="-979"/>
            <a:lumOff val="196"/>
            <a:alpha val="100000"/>
          </a:schemeClr>
        </a:lnRef>
        <a:fillRef idx="1">
          <a:schemeClr val="lt1"/>
        </a:fillRef>
        <a:effectRef idx="2">
          <a:scrgbClr r="0" g="0" b="0"/>
        </a:effectRef>
        <a:fontRef idx="minor"/>
      </dsp:style>
      <dsp:txXfrm>
        <a:off x="478781" y="748919"/>
        <a:ext cx="498987" cy="498987"/>
      </dsp:txXfrm>
    </dsp:sp>
    <dsp:sp modelId="{8EC5D431-0DBB-474C-AB91-72DA3E8EFEB8}">
      <dsp:nvSpPr>
        <dsp:cNvPr id="11" name="Прямоугольник 10"/>
        <dsp:cNvSpPr/>
      </dsp:nvSpPr>
      <dsp:spPr bwMode="white">
        <a:xfrm>
          <a:off x="926376" y="1397514"/>
          <a:ext cx="7210528" cy="399189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1560000"/>
            <a:satOff val="-1960"/>
            <a:lumOff val="392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316856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3) С нарушениями интеллекта </a:t>
          </a:r>
          <a:endParaRPr lang="ru-RU" dirty="0"/>
        </a:p>
      </dsp:txBody>
      <dsp:txXfrm>
        <a:off x="926376" y="1397514"/>
        <a:ext cx="7210528" cy="399189"/>
      </dsp:txXfrm>
    </dsp:sp>
    <dsp:sp modelId="{DD232979-6C97-447C-9D17-C7D44F5E6C33}">
      <dsp:nvSpPr>
        <dsp:cNvPr id="12" name="Овал 11"/>
        <dsp:cNvSpPr/>
      </dsp:nvSpPr>
      <dsp:spPr bwMode="white">
        <a:xfrm>
          <a:off x="676882" y="1347615"/>
          <a:ext cx="498987" cy="498987"/>
        </a:xfrm>
        <a:prstGeom prst="ellipse">
          <a:avLst/>
        </a:prstGeom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hemeClr val="accent2">
            <a:hueOff val="1560000"/>
            <a:satOff val="-1960"/>
            <a:lumOff val="392"/>
            <a:alpha val="100000"/>
          </a:schemeClr>
        </a:lnRef>
        <a:fillRef idx="1">
          <a:schemeClr val="lt1"/>
        </a:fillRef>
        <a:effectRef idx="2">
          <a:scrgbClr r="0" g="0" b="0"/>
        </a:effectRef>
        <a:fontRef idx="minor"/>
      </dsp:style>
      <dsp:txXfrm>
        <a:off x="676882" y="1347615"/>
        <a:ext cx="498987" cy="498987"/>
      </dsp:txXfrm>
    </dsp:sp>
    <dsp:sp modelId="{4C3FA001-D223-4627-B312-E5C4B75E37B5}">
      <dsp:nvSpPr>
        <dsp:cNvPr id="13" name="Прямоугольник 12"/>
        <dsp:cNvSpPr/>
      </dsp:nvSpPr>
      <dsp:spPr bwMode="white">
        <a:xfrm>
          <a:off x="989628" y="1996649"/>
          <a:ext cx="7147276" cy="399189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2340000"/>
            <a:satOff val="-2940"/>
            <a:lumOff val="588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316856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4) С задержкой психического развития</a:t>
          </a:r>
          <a:endParaRPr lang="ru-RU" dirty="0"/>
        </a:p>
      </dsp:txBody>
      <dsp:txXfrm>
        <a:off x="989628" y="1996649"/>
        <a:ext cx="7147276" cy="399189"/>
      </dsp:txXfrm>
    </dsp:sp>
    <dsp:sp modelId="{B4E196A9-69E0-4FC8-B721-2EE72129675D}">
      <dsp:nvSpPr>
        <dsp:cNvPr id="14" name="Овал 13"/>
        <dsp:cNvSpPr/>
      </dsp:nvSpPr>
      <dsp:spPr bwMode="white">
        <a:xfrm>
          <a:off x="740134" y="1946751"/>
          <a:ext cx="498987" cy="498987"/>
        </a:xfrm>
        <a:prstGeom prst="ellipse">
          <a:avLst/>
        </a:prstGeom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hemeClr val="accent2">
            <a:hueOff val="2340000"/>
            <a:satOff val="-2940"/>
            <a:lumOff val="588"/>
            <a:alpha val="100000"/>
          </a:schemeClr>
        </a:lnRef>
        <a:fillRef idx="1">
          <a:schemeClr val="lt1"/>
        </a:fillRef>
        <a:effectRef idx="2">
          <a:scrgbClr r="0" g="0" b="0"/>
        </a:effectRef>
        <a:fontRef idx="minor"/>
      </dsp:style>
      <dsp:txXfrm>
        <a:off x="740134" y="1946751"/>
        <a:ext cx="498987" cy="498987"/>
      </dsp:txXfrm>
    </dsp:sp>
    <dsp:sp modelId="{80CD4213-E9C4-403A-AD1C-2A68C305C027}">
      <dsp:nvSpPr>
        <dsp:cNvPr id="15" name="Прямоугольник 14"/>
        <dsp:cNvSpPr/>
      </dsp:nvSpPr>
      <dsp:spPr bwMode="white">
        <a:xfrm>
          <a:off x="926376" y="2595785"/>
          <a:ext cx="7210528" cy="399189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3120000"/>
            <a:satOff val="-3921"/>
            <a:lumOff val="784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316856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5) С нарушениями речи </a:t>
          </a:r>
          <a:endParaRPr lang="ru-RU" dirty="0"/>
        </a:p>
      </dsp:txBody>
      <dsp:txXfrm>
        <a:off x="926376" y="2595785"/>
        <a:ext cx="7210528" cy="399189"/>
      </dsp:txXfrm>
    </dsp:sp>
    <dsp:sp modelId="{D351A669-199F-4C50-9E0B-903CCC2075A3}">
      <dsp:nvSpPr>
        <dsp:cNvPr id="16" name="Овал 15"/>
        <dsp:cNvSpPr/>
      </dsp:nvSpPr>
      <dsp:spPr bwMode="white">
        <a:xfrm>
          <a:off x="676882" y="2545886"/>
          <a:ext cx="498987" cy="498987"/>
        </a:xfrm>
        <a:prstGeom prst="ellipse">
          <a:avLst/>
        </a:prstGeom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hemeClr val="accent2">
            <a:hueOff val="3120000"/>
            <a:satOff val="-3921"/>
            <a:lumOff val="784"/>
            <a:alpha val="100000"/>
          </a:schemeClr>
        </a:lnRef>
        <a:fillRef idx="1">
          <a:schemeClr val="lt1"/>
        </a:fillRef>
        <a:effectRef idx="2">
          <a:scrgbClr r="0" g="0" b="0"/>
        </a:effectRef>
        <a:fontRef idx="minor"/>
      </dsp:style>
      <dsp:txXfrm>
        <a:off x="676882" y="2545886"/>
        <a:ext cx="498987" cy="498987"/>
      </dsp:txXfrm>
    </dsp:sp>
    <dsp:sp modelId="{0D2E6415-5193-4B1E-8496-66874F83F223}">
      <dsp:nvSpPr>
        <dsp:cNvPr id="17" name="Прямоугольник 16"/>
        <dsp:cNvSpPr/>
      </dsp:nvSpPr>
      <dsp:spPr bwMode="white">
        <a:xfrm>
          <a:off x="728275" y="3194481"/>
          <a:ext cx="7408629" cy="399189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3900000"/>
            <a:satOff val="-4901"/>
            <a:lumOff val="98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316856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6) С нарушениями опорно-двигательного аппарата</a:t>
          </a:r>
          <a:endParaRPr lang="ru-RU" dirty="0"/>
        </a:p>
      </dsp:txBody>
      <dsp:txXfrm>
        <a:off x="728275" y="3194481"/>
        <a:ext cx="7408629" cy="399189"/>
      </dsp:txXfrm>
    </dsp:sp>
    <dsp:sp modelId="{88234FF1-7B38-4D96-85AA-41EB0563C0E6}">
      <dsp:nvSpPr>
        <dsp:cNvPr id="18" name="Овал 17"/>
        <dsp:cNvSpPr/>
      </dsp:nvSpPr>
      <dsp:spPr bwMode="white">
        <a:xfrm>
          <a:off x="478781" y="3144582"/>
          <a:ext cx="498987" cy="498987"/>
        </a:xfrm>
        <a:prstGeom prst="ellipse">
          <a:avLst/>
        </a:prstGeom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hemeClr val="accent2">
            <a:hueOff val="3900000"/>
            <a:satOff val="-4901"/>
            <a:lumOff val="980"/>
            <a:alpha val="100000"/>
          </a:schemeClr>
        </a:lnRef>
        <a:fillRef idx="1">
          <a:schemeClr val="lt1"/>
        </a:fillRef>
        <a:effectRef idx="2">
          <a:scrgbClr r="0" g="0" b="0"/>
        </a:effectRef>
        <a:fontRef idx="minor"/>
      </dsp:style>
      <dsp:txXfrm>
        <a:off x="478781" y="3144582"/>
        <a:ext cx="498987" cy="498987"/>
      </dsp:txXfrm>
    </dsp:sp>
    <dsp:sp modelId="{431D12BF-A0F8-4A01-BB14-9749E60F0EC1}">
      <dsp:nvSpPr>
        <dsp:cNvPr id="19" name="Прямоугольник 18"/>
        <dsp:cNvSpPr/>
      </dsp:nvSpPr>
      <dsp:spPr bwMode="white">
        <a:xfrm>
          <a:off x="366773" y="3793616"/>
          <a:ext cx="7770131" cy="399189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4680000"/>
            <a:satOff val="-5881"/>
            <a:lumOff val="1176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316856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7)С эмоционально-волевыми расстройствами / 8)Со сложными нарушениями</a:t>
          </a:r>
          <a:endParaRPr lang="ru-RU" dirty="0"/>
        </a:p>
      </dsp:txBody>
      <dsp:txXfrm>
        <a:off x="366773" y="3793616"/>
        <a:ext cx="7770131" cy="399189"/>
      </dsp:txXfrm>
    </dsp:sp>
    <dsp:sp modelId="{BC1EC902-6CFA-408D-B32C-B27A8621E715}">
      <dsp:nvSpPr>
        <dsp:cNvPr id="20" name="Овал 19"/>
        <dsp:cNvSpPr/>
      </dsp:nvSpPr>
      <dsp:spPr bwMode="white">
        <a:xfrm>
          <a:off x="117279" y="3743718"/>
          <a:ext cx="498987" cy="498987"/>
        </a:xfrm>
        <a:prstGeom prst="ellipse">
          <a:avLst/>
        </a:prstGeom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hemeClr val="accent2">
            <a:hueOff val="4680000"/>
            <a:satOff val="-5881"/>
            <a:lumOff val="1176"/>
            <a:alpha val="100000"/>
          </a:schemeClr>
        </a:lnRef>
        <a:fillRef idx="1">
          <a:schemeClr val="lt1"/>
        </a:fillRef>
        <a:effectRef idx="2">
          <a:scrgbClr r="0" g="0" b="0"/>
        </a:effectRef>
        <a:fontRef idx="minor"/>
      </dsp:style>
      <dsp:txXfrm>
        <a:off x="117279" y="3743718"/>
        <a:ext cx="498987" cy="498987"/>
      </dsp:txXfrm>
    </dsp:sp>
    <dsp:sp modelId="{9A5E3AD3-265E-4355-AF5C-1C9DC647D282}">
      <dsp:nvSpPr>
        <dsp:cNvPr id="3" name="Прямоугольник 2" hidden="1"/>
        <dsp:cNvSpPr/>
      </dsp:nvSpPr>
      <dsp:spPr bwMode="white">
        <a:xfrm>
          <a:off x="120749" y="91040"/>
          <a:ext cx="36000" cy="36000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120749" y="91040"/>
        <a:ext cx="36000" cy="36000"/>
      </dsp:txXfrm>
    </dsp:sp>
    <dsp:sp modelId="{DF4EA500-F647-4678-AADE-960B8AA4762E}">
      <dsp:nvSpPr>
        <dsp:cNvPr id="5" name="Прямоугольник 4" hidden="1"/>
        <dsp:cNvSpPr/>
      </dsp:nvSpPr>
      <dsp:spPr bwMode="white">
        <a:xfrm>
          <a:off x="985298" y="2178244"/>
          <a:ext cx="36000" cy="36000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985298" y="2178244"/>
        <a:ext cx="36000" cy="36000"/>
      </dsp:txXfrm>
    </dsp:sp>
    <dsp:sp modelId="{1F85B768-55F9-4A75-A154-184B87C44B58}">
      <dsp:nvSpPr>
        <dsp:cNvPr id="6" name="Прямоугольник 5" hidden="1"/>
        <dsp:cNvSpPr/>
      </dsp:nvSpPr>
      <dsp:spPr bwMode="white">
        <a:xfrm>
          <a:off x="120749" y="4265448"/>
          <a:ext cx="36000" cy="36000"/>
        </a:xfrm>
        <a:prstGeom prst="rect">
          <a:avLst/>
        </a:prstGeom>
        <a:sp3d prstMaterial="plastic">
          <a:bevelT w="127000" h="25400" prst="relaxedInset"/>
        </a:sp3d>
      </dsp:spPr>
      <dsp:style>
        <a:lnRef idx="0">
          <a:schemeClr val="lt1"/>
        </a:lnRef>
        <a:fillRef idx="3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120749" y="4265448"/>
        <a:ext cx="36000" cy="36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8783078" cy="4392488"/>
        <a:chOff x="0" y="0"/>
        <a:chExt cx="8783078" cy="4392488"/>
      </a:xfrm>
    </dsp:grpSpPr>
    <dsp:sp modelId="{F97B2982-41E3-4929-B9E7-B2E9752ACC88}">
      <dsp:nvSpPr>
        <dsp:cNvPr id="4" name="Арка 3"/>
        <dsp:cNvSpPr/>
      </dsp:nvSpPr>
      <dsp:spPr bwMode="white">
        <a:xfrm>
          <a:off x="-4918206" y="-773508"/>
          <a:ext cx="5939504" cy="5939504"/>
        </a:xfrm>
        <a:prstGeom prst="blockArc">
          <a:avLst>
            <a:gd name="adj1" fmla="val 18900000"/>
            <a:gd name="adj2" fmla="val 2700000"/>
            <a:gd name="adj3" fmla="val 304"/>
          </a:avLst>
        </a:prstGeom>
        <a:sp3d z="-110000"/>
      </dsp:spPr>
      <dsp:style>
        <a:lnRef idx="2">
          <a:schemeClr val="accent3"/>
        </a:lnRef>
        <a:fillRef idx="0">
          <a:schemeClr val="accent2">
            <a:tint val="90000"/>
          </a:schemeClr>
        </a:fillRef>
        <a:effectRef idx="0">
          <a:scrgbClr r="0" g="0" b="0"/>
        </a:effectRef>
        <a:fontRef idx="minor"/>
      </dsp:style>
      <dsp:txXfrm>
        <a:off x="-4918206" y="-773508"/>
        <a:ext cx="5939504" cy="5939504"/>
      </dsp:txXfrm>
    </dsp:sp>
    <dsp:sp modelId="{C9A13E9D-4D8D-4B9E-89BD-67185AACFE7A}">
      <dsp:nvSpPr>
        <dsp:cNvPr id="7" name="Прямоугольник 6"/>
        <dsp:cNvSpPr/>
      </dsp:nvSpPr>
      <dsp:spPr bwMode="white">
        <a:xfrm>
          <a:off x="670294" y="439249"/>
          <a:ext cx="8112784" cy="878498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697307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1) с </a:t>
          </a:r>
          <a:r>
            <a:rPr lang="ru-RU" dirty="0" err="1" smtClean="0"/>
            <a:t>микросоциальной</a:t>
          </a:r>
          <a:r>
            <a:rPr lang="ru-RU" dirty="0" smtClean="0"/>
            <a:t> и педагогической запущенностью, воспитывающиеся в семьях из категорий социально уязвимых слоев населения;</a:t>
          </a:r>
          <a:endParaRPr lang="ru-RU" dirty="0"/>
        </a:p>
      </dsp:txBody>
      <dsp:txXfrm>
        <a:off x="670294" y="439249"/>
        <a:ext cx="8112784" cy="878498"/>
      </dsp:txXfrm>
    </dsp:sp>
    <dsp:sp modelId="{0B3B8C48-7CFF-4A25-B7A3-F9DF457958EE}">
      <dsp:nvSpPr>
        <dsp:cNvPr id="8" name="Овал 7"/>
        <dsp:cNvSpPr/>
      </dsp:nvSpPr>
      <dsp:spPr bwMode="white">
        <a:xfrm>
          <a:off x="121233" y="329437"/>
          <a:ext cx="1098122" cy="1098122"/>
        </a:xfrm>
        <a:prstGeom prst="ellipse">
          <a:avLst/>
        </a:prstGeom>
        <a:sp3d z="300000" contourW="12700" prstMaterial="flat">
          <a:bevelT w="177800" h="254000"/>
          <a:bevelB w="152400"/>
        </a:sp3d>
      </dsp:spPr>
      <dsp:style>
        <a:lnRef idx="0">
          <a:schemeClr val="accent2">
            <a:hueOff val="0"/>
            <a:satOff val="0"/>
            <a:lumOff val="0"/>
            <a:alpha val="100000"/>
          </a:schemeClr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121233" y="329437"/>
        <a:ext cx="1098122" cy="1098122"/>
      </dsp:txXfrm>
    </dsp:sp>
    <dsp:sp modelId="{4FF5750A-85C7-4F63-A11D-CD9ACC15D20A}">
      <dsp:nvSpPr>
        <dsp:cNvPr id="9" name="Прямоугольник 8"/>
        <dsp:cNvSpPr/>
      </dsp:nvSpPr>
      <dsp:spPr bwMode="white">
        <a:xfrm>
          <a:off x="989628" y="1756995"/>
          <a:ext cx="7793450" cy="878498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2340000"/>
            <a:satOff val="-2940"/>
            <a:lumOff val="588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697307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2) испытывающие трудности в адаптации к местному социуму (беженцы, мигранты, </a:t>
          </a:r>
          <a:r>
            <a:rPr lang="ru-RU" dirty="0" err="1" smtClean="0"/>
            <a:t>кандасы</a:t>
          </a:r>
          <a:r>
            <a:rPr lang="ru-RU" dirty="0" smtClean="0"/>
            <a:t>);</a:t>
          </a:r>
          <a:endParaRPr lang="ru-RU" dirty="0"/>
        </a:p>
      </dsp:txBody>
      <dsp:txXfrm>
        <a:off x="989628" y="1756995"/>
        <a:ext cx="7793450" cy="878498"/>
      </dsp:txXfrm>
    </dsp:sp>
    <dsp:sp modelId="{A28B3096-0A78-4763-A49B-678113701AC4}">
      <dsp:nvSpPr>
        <dsp:cNvPr id="10" name="Овал 9"/>
        <dsp:cNvSpPr/>
      </dsp:nvSpPr>
      <dsp:spPr bwMode="white">
        <a:xfrm>
          <a:off x="440567" y="1647183"/>
          <a:ext cx="1098122" cy="1098122"/>
        </a:xfrm>
        <a:prstGeom prst="ellipse">
          <a:avLst/>
        </a:prstGeom>
        <a:sp3d z="300000" contourW="12700" prstMaterial="flat">
          <a:bevelT w="177800" h="254000"/>
          <a:bevelB w="152400"/>
        </a:sp3d>
      </dsp:spPr>
      <dsp:style>
        <a:lnRef idx="0">
          <a:schemeClr val="accent2">
            <a:hueOff val="2340000"/>
            <a:satOff val="-2940"/>
            <a:lumOff val="588"/>
            <a:alpha val="100000"/>
          </a:schemeClr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440567" y="1647183"/>
        <a:ext cx="1098122" cy="1098122"/>
      </dsp:txXfrm>
    </dsp:sp>
    <dsp:sp modelId="{928DE6FD-9875-486F-84F4-780A1123D636}">
      <dsp:nvSpPr>
        <dsp:cNvPr id="11" name="Прямоугольник 10"/>
        <dsp:cNvSpPr/>
      </dsp:nvSpPr>
      <dsp:spPr bwMode="white">
        <a:xfrm>
          <a:off x="670294" y="3074742"/>
          <a:ext cx="8112784" cy="878498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4680000"/>
            <a:satOff val="-5881"/>
            <a:lumOff val="1176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697307" tIns="43180" rIns="43180" bIns="4318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3) дети с инвалидностью.</a:t>
          </a:r>
          <a:endParaRPr lang="ru-RU" dirty="0"/>
        </a:p>
      </dsp:txBody>
      <dsp:txXfrm>
        <a:off x="670294" y="3074742"/>
        <a:ext cx="8112784" cy="878498"/>
      </dsp:txXfrm>
    </dsp:sp>
    <dsp:sp modelId="{65A15D4E-7516-4F17-ABB9-23756DA5D2B8}">
      <dsp:nvSpPr>
        <dsp:cNvPr id="12" name="Овал 11"/>
        <dsp:cNvSpPr/>
      </dsp:nvSpPr>
      <dsp:spPr bwMode="white">
        <a:xfrm>
          <a:off x="121233" y="2964929"/>
          <a:ext cx="1098122" cy="1098122"/>
        </a:xfrm>
        <a:prstGeom prst="ellipse">
          <a:avLst/>
        </a:prstGeom>
        <a:sp3d z="300000" contourW="12700" prstMaterial="flat">
          <a:bevelT w="177800" h="254000"/>
          <a:bevelB w="152400"/>
        </a:sp3d>
      </dsp:spPr>
      <dsp:style>
        <a:lnRef idx="0">
          <a:schemeClr val="accent2">
            <a:hueOff val="4680000"/>
            <a:satOff val="-5881"/>
            <a:lumOff val="1176"/>
            <a:alpha val="100000"/>
          </a:schemeClr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121233" y="2964929"/>
        <a:ext cx="1098122" cy="1098122"/>
      </dsp:txXfrm>
    </dsp:sp>
    <dsp:sp modelId="{DC0CCE6B-C8CE-43A3-991A-E82D8E81645A}">
      <dsp:nvSpPr>
        <dsp:cNvPr id="3" name="Прямоугольник 2" hidden="1"/>
        <dsp:cNvSpPr/>
      </dsp:nvSpPr>
      <dsp:spPr bwMode="white">
        <a:xfrm>
          <a:off x="120749" y="91040"/>
          <a:ext cx="36000" cy="3600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120749" y="91040"/>
        <a:ext cx="36000" cy="36000"/>
      </dsp:txXfrm>
    </dsp:sp>
    <dsp:sp modelId="{E33803BB-3DBD-48D6-9CEF-8F97DECD4EA3}">
      <dsp:nvSpPr>
        <dsp:cNvPr id="5" name="Прямоугольник 4" hidden="1"/>
        <dsp:cNvSpPr/>
      </dsp:nvSpPr>
      <dsp:spPr bwMode="white">
        <a:xfrm>
          <a:off x="985298" y="2178244"/>
          <a:ext cx="36000" cy="3600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985298" y="2178244"/>
        <a:ext cx="36000" cy="36000"/>
      </dsp:txXfrm>
    </dsp:sp>
    <dsp:sp modelId="{83B340D9-D393-457B-9F2E-79CB4E7A2A1D}">
      <dsp:nvSpPr>
        <dsp:cNvPr id="6" name="Прямоугольник 5" hidden="1"/>
        <dsp:cNvSpPr/>
      </dsp:nvSpPr>
      <dsp:spPr bwMode="white">
        <a:xfrm>
          <a:off x="120749" y="4265448"/>
          <a:ext cx="36000" cy="3600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120749" y="4265448"/>
        <a:ext cx="36000" cy="36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8998594" cy="5344368"/>
        <a:chOff x="0" y="0"/>
        <a:chExt cx="8998594" cy="5344368"/>
      </a:xfrm>
    </dsp:grpSpPr>
    <dsp:sp modelId="{8C0CFCE6-1EA9-4DE8-9DA1-8F2EF30F5D54}">
      <dsp:nvSpPr>
        <dsp:cNvPr id="4" name="Арка 3"/>
        <dsp:cNvSpPr/>
      </dsp:nvSpPr>
      <dsp:spPr bwMode="white">
        <a:xfrm>
          <a:off x="-5980112" y="-937231"/>
          <a:ext cx="7218831" cy="7218831"/>
        </a:xfrm>
        <a:prstGeom prst="blockArc">
          <a:avLst>
            <a:gd name="adj1" fmla="val 18900000"/>
            <a:gd name="adj2" fmla="val 2700000"/>
            <a:gd name="adj3" fmla="val 250"/>
          </a:avLst>
        </a:prstGeom>
        <a:sp3d z="-110000"/>
      </dsp:spPr>
      <dsp:style>
        <a:lnRef idx="2">
          <a:schemeClr val="accent3"/>
        </a:lnRef>
        <a:fillRef idx="0">
          <a:schemeClr val="accent2">
            <a:tint val="90000"/>
          </a:schemeClr>
        </a:fillRef>
        <a:effectRef idx="0">
          <a:scrgbClr r="0" g="0" b="0"/>
        </a:effectRef>
        <a:fontRef idx="minor"/>
      </dsp:style>
      <dsp:txXfrm>
        <a:off x="-5980112" y="-937231"/>
        <a:ext cx="7218831" cy="7218831"/>
      </dsp:txXfrm>
    </dsp:sp>
    <dsp:sp modelId="{8FE8CD42-CE09-488F-A653-AA3BF78AE226}">
      <dsp:nvSpPr>
        <dsp:cNvPr id="7" name="Прямоугольник 6"/>
        <dsp:cNvSpPr/>
      </dsp:nvSpPr>
      <dsp:spPr bwMode="white">
        <a:xfrm>
          <a:off x="578261" y="333916"/>
          <a:ext cx="8420333" cy="66826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530431" tIns="45720" rIns="45720" bIns="45720" anchor="ctr"/>
        <a:lstStyle>
          <a:lvl1pPr algn="l">
            <a:defRPr sz="18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1) индивидуальном подходе в обучении без изменения учебного плана и учебных программ;</a:t>
          </a:r>
          <a:endParaRPr lang="ru-RU" dirty="0"/>
        </a:p>
      </dsp:txBody>
      <dsp:txXfrm>
        <a:off x="578261" y="333916"/>
        <a:ext cx="8420333" cy="668260"/>
      </dsp:txXfrm>
    </dsp:sp>
    <dsp:sp modelId="{BA7C2345-5443-4F32-9D3C-767A8577C29F}">
      <dsp:nvSpPr>
        <dsp:cNvPr id="8" name="Овал 7"/>
        <dsp:cNvSpPr/>
      </dsp:nvSpPr>
      <dsp:spPr bwMode="white">
        <a:xfrm>
          <a:off x="160598" y="250384"/>
          <a:ext cx="835325" cy="835325"/>
        </a:xfrm>
        <a:prstGeom prst="ellipse">
          <a:avLst/>
        </a:prstGeom>
        <a:sp3d z="300000" contourW="12700" prstMaterial="flat">
          <a:bevelT w="177800" h="254000"/>
          <a:bevelB w="152400"/>
        </a:sp3d>
      </dsp:spPr>
      <dsp:style>
        <a:lnRef idx="0">
          <a:schemeClr val="accent2">
            <a:hueOff val="0"/>
            <a:satOff val="0"/>
            <a:lumOff val="0"/>
            <a:alpha val="100000"/>
          </a:schemeClr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160598" y="250384"/>
        <a:ext cx="835325" cy="835325"/>
      </dsp:txXfrm>
    </dsp:sp>
    <dsp:sp modelId="{B2E295AB-45AB-4061-9A8C-8064E521F0EE}">
      <dsp:nvSpPr>
        <dsp:cNvPr id="9" name="Прямоугольник 8"/>
        <dsp:cNvSpPr/>
      </dsp:nvSpPr>
      <dsp:spPr bwMode="white">
        <a:xfrm>
          <a:off x="1057116" y="1335985"/>
          <a:ext cx="7941478" cy="66826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1170000"/>
            <a:satOff val="-1470"/>
            <a:lumOff val="294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530431" tIns="45720" rIns="45720" bIns="45720" anchor="ctr"/>
        <a:lstStyle>
          <a:lvl1pPr algn="l">
            <a:defRPr sz="18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2) организации дополнительных занятий за счет вариативного компонента типового учебного плана;</a:t>
          </a:r>
          <a:endParaRPr lang="ru-RU" dirty="0"/>
        </a:p>
      </dsp:txBody>
      <dsp:txXfrm>
        <a:off x="1057116" y="1335985"/>
        <a:ext cx="7941478" cy="668260"/>
      </dsp:txXfrm>
    </dsp:sp>
    <dsp:sp modelId="{085B62EF-62D0-4E94-A163-2407D8CAA256}">
      <dsp:nvSpPr>
        <dsp:cNvPr id="10" name="Овал 9"/>
        <dsp:cNvSpPr/>
      </dsp:nvSpPr>
      <dsp:spPr bwMode="white">
        <a:xfrm>
          <a:off x="639454" y="1252453"/>
          <a:ext cx="835325" cy="835325"/>
        </a:xfrm>
        <a:prstGeom prst="ellipse">
          <a:avLst/>
        </a:prstGeom>
        <a:sp3d z="300000" contourW="12700" prstMaterial="flat">
          <a:bevelT w="177800" h="254000"/>
          <a:bevelB w="152400"/>
        </a:sp3d>
      </dsp:spPr>
      <dsp:style>
        <a:lnRef idx="0">
          <a:schemeClr val="accent2">
            <a:hueOff val="1170000"/>
            <a:satOff val="-1470"/>
            <a:lumOff val="294"/>
            <a:alpha val="100000"/>
          </a:schemeClr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639454" y="1252453"/>
        <a:ext cx="835325" cy="835325"/>
      </dsp:txXfrm>
    </dsp:sp>
    <dsp:sp modelId="{E9794248-7E0E-4350-A1B3-60DEF215B22A}">
      <dsp:nvSpPr>
        <dsp:cNvPr id="11" name="Прямоугольник 10"/>
        <dsp:cNvSpPr/>
      </dsp:nvSpPr>
      <dsp:spPr bwMode="white">
        <a:xfrm>
          <a:off x="1204086" y="2338054"/>
          <a:ext cx="7794508" cy="66826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2340000"/>
            <a:satOff val="-2940"/>
            <a:lumOff val="588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530431" tIns="45720" rIns="45720" bIns="45720" anchor="ctr"/>
        <a:lstStyle>
          <a:lvl1pPr algn="l">
            <a:defRPr sz="18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3) адаптации учебного места;</a:t>
          </a:r>
          <a:endParaRPr lang="ru-RU" dirty="0"/>
        </a:p>
      </dsp:txBody>
      <dsp:txXfrm>
        <a:off x="1204086" y="2338054"/>
        <a:ext cx="7794508" cy="668260"/>
      </dsp:txXfrm>
    </dsp:sp>
    <dsp:sp modelId="{B3D6622C-04DA-47D6-B639-8498274E7C8D}">
      <dsp:nvSpPr>
        <dsp:cNvPr id="12" name="Овал 11"/>
        <dsp:cNvSpPr/>
      </dsp:nvSpPr>
      <dsp:spPr bwMode="white">
        <a:xfrm>
          <a:off x="786424" y="2254522"/>
          <a:ext cx="835325" cy="835325"/>
        </a:xfrm>
        <a:prstGeom prst="ellipse">
          <a:avLst/>
        </a:prstGeom>
        <a:sp3d z="300000" contourW="12700" prstMaterial="flat">
          <a:bevelT w="177800" h="254000"/>
          <a:bevelB w="152400"/>
        </a:sp3d>
      </dsp:spPr>
      <dsp:style>
        <a:lnRef idx="0">
          <a:schemeClr val="accent2">
            <a:hueOff val="2340000"/>
            <a:satOff val="-2940"/>
            <a:lumOff val="588"/>
            <a:alpha val="100000"/>
          </a:schemeClr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786424" y="2254522"/>
        <a:ext cx="835325" cy="835325"/>
      </dsp:txXfrm>
    </dsp:sp>
    <dsp:sp modelId="{464EC831-CE39-4375-A7EA-1456FEBEF05D}">
      <dsp:nvSpPr>
        <dsp:cNvPr id="13" name="Прямоугольник 12"/>
        <dsp:cNvSpPr/>
      </dsp:nvSpPr>
      <dsp:spPr bwMode="white">
        <a:xfrm>
          <a:off x="1057116" y="3340123"/>
          <a:ext cx="7941478" cy="66826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3510000"/>
            <a:satOff val="-4411"/>
            <a:lumOff val="882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530431" tIns="45720" rIns="45720" bIns="45720" anchor="ctr"/>
        <a:lstStyle>
          <a:lvl1pPr algn="l">
            <a:defRPr sz="18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4) поддержке  психолога;</a:t>
          </a:r>
          <a:endParaRPr lang="ru-RU" dirty="0"/>
        </a:p>
      </dsp:txBody>
      <dsp:txXfrm>
        <a:off x="1057116" y="3340123"/>
        <a:ext cx="7941478" cy="668260"/>
      </dsp:txXfrm>
    </dsp:sp>
    <dsp:sp modelId="{2BCFA054-E609-4630-82CE-3A636BDB6757}">
      <dsp:nvSpPr>
        <dsp:cNvPr id="14" name="Овал 13"/>
        <dsp:cNvSpPr/>
      </dsp:nvSpPr>
      <dsp:spPr bwMode="white">
        <a:xfrm>
          <a:off x="639454" y="3256591"/>
          <a:ext cx="835325" cy="835325"/>
        </a:xfrm>
        <a:prstGeom prst="ellipse">
          <a:avLst/>
        </a:prstGeom>
        <a:sp3d z="300000" contourW="12700" prstMaterial="flat">
          <a:bevelT w="177800" h="254000"/>
          <a:bevelB w="152400"/>
        </a:sp3d>
      </dsp:spPr>
      <dsp:style>
        <a:lnRef idx="0">
          <a:schemeClr val="accent2">
            <a:hueOff val="3510000"/>
            <a:satOff val="-4411"/>
            <a:lumOff val="882"/>
            <a:alpha val="100000"/>
          </a:schemeClr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639454" y="3256591"/>
        <a:ext cx="835325" cy="835325"/>
      </dsp:txXfrm>
    </dsp:sp>
    <dsp:sp modelId="{921FC69E-82AE-4270-9500-23C66D83EE12}">
      <dsp:nvSpPr>
        <dsp:cNvPr id="15" name="Прямоугольник 14"/>
        <dsp:cNvSpPr/>
      </dsp:nvSpPr>
      <dsp:spPr bwMode="white">
        <a:xfrm>
          <a:off x="578261" y="4342192"/>
          <a:ext cx="8420333" cy="66826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4680000"/>
            <a:satOff val="-5881"/>
            <a:lumOff val="1176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530431" tIns="45720" rIns="45720" bIns="45720" anchor="ctr"/>
        <a:lstStyle>
          <a:lvl1pPr algn="l">
            <a:defRPr sz="18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5) поддержке социального педагога.</a:t>
          </a:r>
          <a:endParaRPr lang="ru-RU" dirty="0"/>
        </a:p>
      </dsp:txBody>
      <dsp:txXfrm>
        <a:off x="578261" y="4342192"/>
        <a:ext cx="8420333" cy="668260"/>
      </dsp:txXfrm>
    </dsp:sp>
    <dsp:sp modelId="{28F6A0F6-01A7-47EB-937E-C672DEE9A058}">
      <dsp:nvSpPr>
        <dsp:cNvPr id="16" name="Овал 15"/>
        <dsp:cNvSpPr/>
      </dsp:nvSpPr>
      <dsp:spPr bwMode="white">
        <a:xfrm>
          <a:off x="160598" y="4258660"/>
          <a:ext cx="835325" cy="835325"/>
        </a:xfrm>
        <a:prstGeom prst="ellipse">
          <a:avLst/>
        </a:prstGeom>
        <a:sp3d z="300000" contourW="12700" prstMaterial="flat">
          <a:bevelT w="177800" h="254000"/>
          <a:bevelB w="152400"/>
        </a:sp3d>
      </dsp:spPr>
      <dsp:style>
        <a:lnRef idx="0">
          <a:schemeClr val="accent2">
            <a:hueOff val="4680000"/>
            <a:satOff val="-5881"/>
            <a:lumOff val="1176"/>
            <a:alpha val="100000"/>
          </a:schemeClr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160598" y="4258660"/>
        <a:ext cx="835325" cy="835325"/>
      </dsp:txXfrm>
    </dsp:sp>
    <dsp:sp modelId="{C3435822-880C-4C10-81EE-C595F05D400D}">
      <dsp:nvSpPr>
        <dsp:cNvPr id="3" name="Прямоугольник 2" hidden="1"/>
        <dsp:cNvSpPr/>
      </dsp:nvSpPr>
      <dsp:spPr bwMode="white">
        <a:xfrm>
          <a:off x="150817" y="114670"/>
          <a:ext cx="36000" cy="3600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150817" y="114670"/>
        <a:ext cx="36000" cy="36000"/>
      </dsp:txXfrm>
    </dsp:sp>
    <dsp:sp modelId="{FADC859A-85F6-4D0A-A19B-94F9CDE93DA4}">
      <dsp:nvSpPr>
        <dsp:cNvPr id="5" name="Прямоугольник 4" hidden="1"/>
        <dsp:cNvSpPr/>
      </dsp:nvSpPr>
      <dsp:spPr bwMode="white">
        <a:xfrm>
          <a:off x="1202718" y="2654184"/>
          <a:ext cx="36000" cy="3600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1202718" y="2654184"/>
        <a:ext cx="36000" cy="36000"/>
      </dsp:txXfrm>
    </dsp:sp>
    <dsp:sp modelId="{10484AD5-0A4F-4138-B3F9-D38898D56740}">
      <dsp:nvSpPr>
        <dsp:cNvPr id="6" name="Прямоугольник 5" hidden="1"/>
        <dsp:cNvSpPr/>
      </dsp:nvSpPr>
      <dsp:spPr bwMode="white">
        <a:xfrm>
          <a:off x="150817" y="5193698"/>
          <a:ext cx="36000" cy="36000"/>
        </a:xfrm>
        <a:prstGeom prst="rect">
          <a:avLst/>
        </a:prstGeom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hueOff val="0"/>
            <a:satOff val="0"/>
            <a:lumOff val="0"/>
            <a:alpha val="10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150817" y="5193698"/>
        <a:ext cx="36000" cy="36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8998594" cy="5459909"/>
        <a:chOff x="0" y="0"/>
        <a:chExt cx="8998594" cy="5459909"/>
      </a:xfrm>
      <a:scene3d>
        <a:camera prst="isometricOffAxis2Left" zoom="95000"/>
        <a:lightRig rig="flat" dir="t"/>
      </a:scene3d>
    </dsp:grpSpPr>
    <dsp:sp modelId="{809735BA-0B8B-449B-8FBA-21D7F3607EBE}">
      <dsp:nvSpPr>
        <dsp:cNvPr id="3" name="Равнобедренный треугольник 2"/>
        <dsp:cNvSpPr/>
      </dsp:nvSpPr>
      <dsp:spPr bwMode="white">
        <a:xfrm>
          <a:off x="1359849" y="0"/>
          <a:ext cx="5459909" cy="5459909"/>
        </a:xfrm>
        <a:prstGeom prst="triangle">
          <a:avLst/>
        </a:prstGeom>
        <a:sp3d extrusionH="381000" contourW="38100" prstMaterial="matte">
          <a:contourClr>
            <a:schemeClr val="lt1"/>
          </a:contourClr>
        </a:sp3d>
      </dsp:spPr>
      <dsp:style>
        <a:lnRef idx="0">
          <a:schemeClr val="lt1"/>
        </a:lnRef>
        <a:fillRef idx="1">
          <a:schemeClr val="accent2"/>
        </a:fillRef>
        <a:effectRef idx="0">
          <a:scrgbClr r="0" g="0" b="0"/>
        </a:effectRef>
        <a:fontRef idx="minor">
          <a:schemeClr val="lt1"/>
        </a:fontRef>
      </dsp:style>
      <dsp:txXfrm>
        <a:off x="1359849" y="0"/>
        <a:ext cx="5459909" cy="5459909"/>
      </dsp:txXfrm>
    </dsp:sp>
    <dsp:sp modelId="{7CFF5B95-564A-4C5B-9BFD-D415EE6AA157}">
      <dsp:nvSpPr>
        <dsp:cNvPr id="4" name="Скругленный прямоугольник 3"/>
        <dsp:cNvSpPr/>
      </dsp:nvSpPr>
      <dsp:spPr bwMode="white">
        <a:xfrm>
          <a:off x="4089804" y="545991"/>
          <a:ext cx="3548941" cy="1294201"/>
        </a:xfrm>
        <a:prstGeom prst="roundRect">
          <a:avLst/>
        </a:prstGeom>
        <a:sp3d z="57150" extrusionH="63500" prstMaterial="matte"/>
      </dsp:spPr>
      <dsp:style>
        <a:lnRef idx="1">
          <a:schemeClr val="accent2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9530" tIns="49530" rIns="49530" bIns="49530" anchor="ctr"/>
        <a:lstStyle>
          <a:lvl1pPr algn="ctr">
            <a:defRPr sz="13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1) изменении (адаптации) учебного плана и учебных программ;</a:t>
          </a:r>
          <a:endParaRPr lang="ru-RU" dirty="0">
            <a:solidFill>
              <a:schemeClr val="dk1"/>
            </a:solidFill>
          </a:endParaRPr>
        </a:p>
      </dsp:txBody>
      <dsp:txXfrm>
        <a:off x="4089804" y="545991"/>
        <a:ext cx="3548941" cy="1294201"/>
      </dsp:txXfrm>
    </dsp:sp>
    <dsp:sp modelId="{9BCA511E-E2D0-43BC-822D-A8FF7C083209}">
      <dsp:nvSpPr>
        <dsp:cNvPr id="5" name="Скругленный прямоугольник 4"/>
        <dsp:cNvSpPr/>
      </dsp:nvSpPr>
      <dsp:spPr bwMode="white">
        <a:xfrm>
          <a:off x="4089804" y="2001967"/>
          <a:ext cx="3548941" cy="1294201"/>
        </a:xfrm>
        <a:prstGeom prst="roundRect">
          <a:avLst/>
        </a:prstGeom>
        <a:sp3d z="57150" extrusionH="63500" prstMaterial="matte"/>
      </dsp:spPr>
      <dsp:style>
        <a:lnRef idx="1">
          <a:schemeClr val="accent3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9530" tIns="49530" rIns="49530" bIns="49530" anchor="ctr"/>
        <a:lstStyle>
          <a:lvl1pPr algn="ctr">
            <a:defRPr sz="13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2) изменении способов и критериев оценивания результатов обучения;</a:t>
          </a:r>
          <a:endParaRPr lang="ru-RU" dirty="0">
            <a:solidFill>
              <a:schemeClr val="dk1"/>
            </a:solidFill>
          </a:endParaRPr>
        </a:p>
      </dsp:txBody>
      <dsp:txXfrm>
        <a:off x="4089804" y="2001967"/>
        <a:ext cx="3548941" cy="1294201"/>
      </dsp:txXfrm>
    </dsp:sp>
    <dsp:sp modelId="{98AC42DE-C71E-4B29-848B-7BCD6EB46E37}">
      <dsp:nvSpPr>
        <dsp:cNvPr id="6" name="Скругленный прямоугольник 5"/>
        <dsp:cNvSpPr/>
      </dsp:nvSpPr>
      <dsp:spPr bwMode="white">
        <a:xfrm>
          <a:off x="4089804" y="3457942"/>
          <a:ext cx="3548941" cy="1294201"/>
        </a:xfrm>
        <a:prstGeom prst="roundRect">
          <a:avLst/>
        </a:prstGeom>
        <a:sp3d z="57150" extrusionH="63500" prstMaterial="matte"/>
      </dsp:spPr>
      <dsp:style>
        <a:lnRef idx="1">
          <a:schemeClr val="accent4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9530" tIns="49530" rIns="49530" bIns="49530" anchor="ctr"/>
        <a:lstStyle>
          <a:lvl1pPr algn="ctr">
            <a:defRPr sz="13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3) использовании вариативных, специальных и альтернативных методов обучения, в том числе, основанных на принципах Прикладного Анализа Поведения;</a:t>
          </a:r>
          <a:endParaRPr lang="ru-RU" dirty="0">
            <a:solidFill>
              <a:schemeClr val="dk1"/>
            </a:solidFill>
          </a:endParaRPr>
        </a:p>
      </dsp:txBody>
      <dsp:txXfrm>
        <a:off x="4089804" y="3457942"/>
        <a:ext cx="3548941" cy="12942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9032700" cy="5472608"/>
        <a:chOff x="0" y="0"/>
        <a:chExt cx="9032700" cy="5472608"/>
      </a:xfrm>
      <a:scene3d>
        <a:camera prst="isometricOffAxis2Left" zoom="95000"/>
        <a:lightRig rig="flat" dir="t"/>
      </a:scene3d>
    </dsp:grpSpPr>
    <dsp:sp modelId="{5F4B6CE1-52B2-4B57-8D04-5CF035ABCF90}">
      <dsp:nvSpPr>
        <dsp:cNvPr id="3" name="Равнобедренный треугольник 2"/>
        <dsp:cNvSpPr/>
      </dsp:nvSpPr>
      <dsp:spPr bwMode="white">
        <a:xfrm>
          <a:off x="1369600" y="0"/>
          <a:ext cx="5472608" cy="5472608"/>
        </a:xfrm>
        <a:prstGeom prst="triangle">
          <a:avLst/>
        </a:prstGeom>
        <a:sp3d extrusionH="381000" contourW="38100" prstMaterial="matte">
          <a:contourClr>
            <a:schemeClr val="lt1"/>
          </a:contourClr>
        </a:sp3d>
      </dsp:spPr>
      <dsp:style>
        <a:lnRef idx="0">
          <a:schemeClr val="lt1"/>
        </a:lnRef>
        <a:fillRef idx="1">
          <a:schemeClr val="accent2"/>
        </a:fillRef>
        <a:effectRef idx="0">
          <a:scrgbClr r="0" g="0" b="0"/>
        </a:effectRef>
        <a:fontRef idx="minor">
          <a:schemeClr val="lt1"/>
        </a:fontRef>
      </dsp:style>
      <dsp:txXfrm>
        <a:off x="1369600" y="0"/>
        <a:ext cx="5472608" cy="5472608"/>
      </dsp:txXfrm>
    </dsp:sp>
    <dsp:sp modelId="{47D3E4C2-5D45-49F8-B093-7F3D6CBD8866}">
      <dsp:nvSpPr>
        <dsp:cNvPr id="4" name="Скругленный прямоугольник 3"/>
        <dsp:cNvSpPr/>
      </dsp:nvSpPr>
      <dsp:spPr bwMode="white">
        <a:xfrm>
          <a:off x="4105904" y="547261"/>
          <a:ext cx="3557195" cy="1945816"/>
        </a:xfrm>
        <a:prstGeom prst="roundRect">
          <a:avLst/>
        </a:prstGeom>
        <a:sp3d z="57150" extrusionH="63500" prstMaterial="matte"/>
      </dsp:spPr>
      <dsp:style>
        <a:lnRef idx="1">
          <a:schemeClr val="accent2">
            <a:hueOff val="0"/>
            <a:satOff val="0"/>
            <a:lumOff val="0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5719" tIns="45719" rIns="45719" bIns="45719" anchor="ctr"/>
        <a:lstStyle>
          <a:lvl1pPr algn="ctr">
            <a:defRPr sz="12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4) подборе учебников и учебно-методических комплексов (далее – УМК), подготовке индивидуальных учебных материалов;</a:t>
          </a:r>
          <a:endParaRPr lang="ru-RU" dirty="0">
            <a:solidFill>
              <a:schemeClr val="dk1"/>
            </a:solidFill>
          </a:endParaRPr>
        </a:p>
      </dsp:txBody>
      <dsp:txXfrm>
        <a:off x="4105904" y="547261"/>
        <a:ext cx="3557195" cy="1945816"/>
      </dsp:txXfrm>
    </dsp:sp>
    <dsp:sp modelId="{1593ED19-1705-4BD1-91E6-7805019C2B2D}">
      <dsp:nvSpPr>
        <dsp:cNvPr id="5" name="Скругленный прямоугольник 4"/>
        <dsp:cNvSpPr/>
      </dsp:nvSpPr>
      <dsp:spPr bwMode="white">
        <a:xfrm>
          <a:off x="4105904" y="2736304"/>
          <a:ext cx="3557195" cy="1945816"/>
        </a:xfrm>
        <a:prstGeom prst="roundRect">
          <a:avLst/>
        </a:prstGeom>
        <a:sp3d z="57150" extrusionH="63500" prstMaterial="matte"/>
      </dsp:spPr>
      <dsp:style>
        <a:lnRef idx="1">
          <a:schemeClr val="accent2">
            <a:hueOff val="4680000"/>
            <a:satOff val="-5881"/>
            <a:lumOff val="1176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45719" tIns="45719" rIns="45719" bIns="45719" anchor="ctr"/>
        <a:lstStyle>
          <a:lvl1pPr algn="ctr">
            <a:defRPr sz="12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5) специальной психолого-педагогической поддержке педагога-психолога, специального педагога (в том числе, олигофренопедагога, сурдопедагога, тифлопедагога, логопеда (учителя-логопеда), педагога-ассистента (на постоянной или на временной основе – до формирования способности ребенка учиться самостоятельно в классе (группе));</a:t>
          </a:r>
          <a:endParaRPr lang="ru-RU" dirty="0">
            <a:solidFill>
              <a:schemeClr val="dk1"/>
            </a:solidFill>
          </a:endParaRPr>
        </a:p>
      </dsp:txBody>
      <dsp:txXfrm>
        <a:off x="4105904" y="2736304"/>
        <a:ext cx="3557195" cy="19458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8998594" cy="6092205"/>
        <a:chOff x="0" y="0"/>
        <a:chExt cx="8998594" cy="6092205"/>
      </a:xfrm>
      <a:scene3d>
        <a:camera prst="isometricOffAxis2Left" zoom="95000"/>
        <a:lightRig rig="flat" dir="t"/>
      </a:scene3d>
    </dsp:grpSpPr>
    <dsp:sp modelId="{0E9E8C8C-086F-4F55-8A46-D308120A17C7}">
      <dsp:nvSpPr>
        <dsp:cNvPr id="3" name="Равнобедренный треугольник 2"/>
        <dsp:cNvSpPr/>
      </dsp:nvSpPr>
      <dsp:spPr bwMode="white">
        <a:xfrm>
          <a:off x="996279" y="0"/>
          <a:ext cx="6092205" cy="6092205"/>
        </a:xfrm>
        <a:prstGeom prst="triangle">
          <a:avLst/>
        </a:prstGeom>
        <a:sp3d extrusionH="381000" contourW="38100" prstMaterial="matte">
          <a:contourClr>
            <a:schemeClr val="lt1"/>
          </a:contourClr>
        </a:sp3d>
      </dsp:spPr>
      <dsp:style>
        <a:lnRef idx="0">
          <a:schemeClr val="lt1"/>
        </a:lnRef>
        <a:fillRef idx="1">
          <a:schemeClr val="accent2"/>
        </a:fillRef>
        <a:effectRef idx="0">
          <a:scrgbClr r="0" g="0" b="0"/>
        </a:effectRef>
        <a:fontRef idx="minor">
          <a:schemeClr val="lt1"/>
        </a:fontRef>
      </dsp:style>
      <dsp:txXfrm>
        <a:off x="996279" y="0"/>
        <a:ext cx="6092205" cy="6092205"/>
      </dsp:txXfrm>
    </dsp:sp>
    <dsp:sp modelId="{4EFDCBAD-820B-4878-94F6-EFA089DDAA6C}">
      <dsp:nvSpPr>
        <dsp:cNvPr id="4" name="Скругленный прямоугольник 3"/>
        <dsp:cNvSpPr/>
      </dsp:nvSpPr>
      <dsp:spPr bwMode="white">
        <a:xfrm>
          <a:off x="4042382" y="609221"/>
          <a:ext cx="3959933" cy="1083059"/>
        </a:xfrm>
        <a:prstGeom prst="roundRect">
          <a:avLst/>
        </a:prstGeom>
        <a:sp3d z="57150" extrusionH="63500" prstMaterial="matte"/>
      </dsp:spPr>
      <dsp:style>
        <a:lnRef idx="1">
          <a:schemeClr val="accent2">
            <a:hueOff val="0"/>
            <a:satOff val="0"/>
            <a:lumOff val="0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6) выборе формы обучения (с согласия родителей);</a:t>
          </a:r>
          <a:endParaRPr lang="ru-RU" dirty="0">
            <a:solidFill>
              <a:schemeClr val="dk1"/>
            </a:solidFill>
          </a:endParaRPr>
        </a:p>
      </dsp:txBody>
      <dsp:txXfrm>
        <a:off x="4042382" y="609221"/>
        <a:ext cx="3959933" cy="1083059"/>
      </dsp:txXfrm>
    </dsp:sp>
    <dsp:sp modelId="{D9A13DA7-FA30-4119-884D-9C1017342B0D}">
      <dsp:nvSpPr>
        <dsp:cNvPr id="5" name="Скругленный прямоугольник 4"/>
        <dsp:cNvSpPr/>
      </dsp:nvSpPr>
      <dsp:spPr bwMode="white">
        <a:xfrm>
          <a:off x="4042382" y="1827661"/>
          <a:ext cx="3959933" cy="1083059"/>
        </a:xfrm>
        <a:prstGeom prst="roundRect">
          <a:avLst/>
        </a:prstGeom>
        <a:sp3d z="57150" extrusionH="63500" prstMaterial="matte"/>
      </dsp:spPr>
      <dsp:style>
        <a:lnRef idx="1">
          <a:schemeClr val="accent2">
            <a:hueOff val="1560000"/>
            <a:satOff val="-1960"/>
            <a:lumOff val="392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7) создании безбарьерной среды и адаптации учебного места;</a:t>
          </a:r>
          <a:endParaRPr lang="ru-RU" dirty="0">
            <a:solidFill>
              <a:schemeClr val="dk1"/>
            </a:solidFill>
          </a:endParaRPr>
        </a:p>
      </dsp:txBody>
      <dsp:txXfrm>
        <a:off x="4042382" y="1827661"/>
        <a:ext cx="3959933" cy="1083059"/>
      </dsp:txXfrm>
    </dsp:sp>
    <dsp:sp modelId="{47EA1F48-036C-4706-A810-7D88D492F3D1}">
      <dsp:nvSpPr>
        <dsp:cNvPr id="6" name="Скругленный прямоугольник 5"/>
        <dsp:cNvSpPr/>
      </dsp:nvSpPr>
      <dsp:spPr bwMode="white">
        <a:xfrm>
          <a:off x="4042382" y="3046103"/>
          <a:ext cx="3959933" cy="1083059"/>
        </a:xfrm>
        <a:prstGeom prst="roundRect">
          <a:avLst/>
        </a:prstGeom>
        <a:sp3d z="57150" extrusionH="63500" prstMaterial="matte"/>
      </dsp:spPr>
      <dsp:style>
        <a:lnRef idx="1">
          <a:schemeClr val="accent2">
            <a:hueOff val="3120000"/>
            <a:satOff val="-3921"/>
            <a:lumOff val="784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8) обеспечении компенсаторными и техническими средствами;</a:t>
          </a:r>
          <a:endParaRPr lang="ru-RU" dirty="0">
            <a:solidFill>
              <a:schemeClr val="dk1"/>
            </a:solidFill>
          </a:endParaRPr>
        </a:p>
      </dsp:txBody>
      <dsp:txXfrm>
        <a:off x="4042382" y="3046103"/>
        <a:ext cx="3959933" cy="1083059"/>
      </dsp:txXfrm>
    </dsp:sp>
    <dsp:sp modelId="{AB16E790-09E3-42A0-9D75-DD0B60AD5CF5}">
      <dsp:nvSpPr>
        <dsp:cNvPr id="7" name="Скругленный прямоугольник 6"/>
        <dsp:cNvSpPr/>
      </dsp:nvSpPr>
      <dsp:spPr bwMode="white">
        <a:xfrm>
          <a:off x="4042382" y="4264544"/>
          <a:ext cx="3959933" cy="1083059"/>
        </a:xfrm>
        <a:prstGeom prst="roundRect">
          <a:avLst/>
        </a:prstGeom>
        <a:sp3d z="57150" extrusionH="63500" prstMaterial="matte"/>
      </dsp:spPr>
      <dsp:style>
        <a:lnRef idx="1">
          <a:schemeClr val="accent2">
            <a:hueOff val="4680000"/>
            <a:satOff val="-5881"/>
            <a:lumOff val="1176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9) сопровождении социального педагога;</a:t>
          </a:r>
          <a:endParaRPr lang="ru-RU" dirty="0">
            <a:solidFill>
              <a:schemeClr val="dk1"/>
            </a:solidFill>
          </a:endParaRPr>
        </a:p>
      </dsp:txBody>
      <dsp:txXfrm>
        <a:off x="4042382" y="4264544"/>
        <a:ext cx="3959933" cy="108305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9140204" cy="5948189"/>
        <a:chOff x="0" y="0"/>
        <a:chExt cx="9140204" cy="5948189"/>
      </a:xfrm>
      <a:scene3d>
        <a:camera prst="isometricOffAxis2Left" zoom="95000"/>
        <a:lightRig rig="flat" dir="t"/>
      </a:scene3d>
    </dsp:grpSpPr>
    <dsp:sp modelId="{3D201212-A81C-4699-A98A-C87796C7B57E}">
      <dsp:nvSpPr>
        <dsp:cNvPr id="3" name="Равнобедренный треугольник 2"/>
        <dsp:cNvSpPr/>
      </dsp:nvSpPr>
      <dsp:spPr bwMode="white">
        <a:xfrm>
          <a:off x="1149893" y="0"/>
          <a:ext cx="5948189" cy="5948189"/>
        </a:xfrm>
        <a:prstGeom prst="triangle">
          <a:avLst/>
        </a:prstGeom>
        <a:sp3d extrusionH="381000" contourW="38100" prstMaterial="matte">
          <a:contourClr>
            <a:schemeClr val="lt1"/>
          </a:contourClr>
        </a:sp3d>
      </dsp:spPr>
      <dsp:style>
        <a:lnRef idx="0">
          <a:schemeClr val="lt1"/>
        </a:lnRef>
        <a:fillRef idx="1">
          <a:schemeClr val="accent2"/>
        </a:fillRef>
        <a:effectRef idx="0">
          <a:scrgbClr r="0" g="0" b="0"/>
        </a:effectRef>
        <a:fontRef idx="minor">
          <a:schemeClr val="lt1"/>
        </a:fontRef>
      </dsp:style>
      <dsp:txXfrm>
        <a:off x="1149893" y="0"/>
        <a:ext cx="5948189" cy="5948189"/>
      </dsp:txXfrm>
    </dsp:sp>
    <dsp:sp modelId="{4E79607E-FF36-47E5-80D4-DDCA70432DCC}">
      <dsp:nvSpPr>
        <dsp:cNvPr id="4" name="Скругленный прямоугольник 3"/>
        <dsp:cNvSpPr/>
      </dsp:nvSpPr>
      <dsp:spPr bwMode="white">
        <a:xfrm>
          <a:off x="4123988" y="594819"/>
          <a:ext cx="3866323" cy="4229823"/>
        </a:xfrm>
        <a:prstGeom prst="roundRect">
          <a:avLst/>
        </a:prstGeom>
        <a:sp3d z="57150" extrusionH="63500" prstMaterial="matte"/>
      </dsp:spPr>
      <dsp:style>
        <a:lnRef idx="1">
          <a:schemeClr val="accent2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60960" tIns="60960" rIns="60960" bIns="6096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dk1"/>
              </a:solidFill>
            </a:rPr>
            <a:t>10) услуге индивидуального помощника для детей с инвалидностью, имеющих затруднения в передвижении, предоставляемом в соответствии с приказом Министра здравоохранения и социального развития Республики Казахстан от 30 января 2015 года № 44 "Об утверждении Правил проведения медико-социальной экспертизы" (зарегистрирован в Реестре государственной регистрации нормативных правовых актов под № 10589).</a:t>
          </a:r>
          <a:endParaRPr lang="ru-RU" dirty="0">
            <a:solidFill>
              <a:schemeClr val="dk1"/>
            </a:solidFill>
          </a:endParaRPr>
        </a:p>
      </dsp:txBody>
      <dsp:txXfrm>
        <a:off x="4123988" y="594819"/>
        <a:ext cx="3866323" cy="4229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srcNode" val="srcNode"/>
            <dgm:param type="dstNode" val="dstNode"/>
            <dgm:param type="endSty" val="noArr"/>
            <dgm:param type="connRout" val="curve"/>
            <dgm:param type="begPts" val="ctr"/>
            <dgm:param type="endPts" val="ct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srcNode" val="srcNode"/>
            <dgm:param type="dstNode" val="dstNode"/>
            <dgm:param type="endSty" val="noArr"/>
            <dgm:param type="connRout" val="curve"/>
            <dgm:param type="begPts" val="ctr"/>
            <dgm:param type="endPts" val="ct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srcNode" val="srcNode"/>
            <dgm:param type="dstNode" val="dstNode"/>
            <dgm:param type="endSty" val="noArr"/>
            <dgm:param type="connRout" val="curve"/>
            <dgm:param type="begPts" val="ctr"/>
            <dgm:param type="endPts" val="ct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dir/>
      <dgm:resizeHandles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dir/>
      <dgm:resizeHandles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dir/>
      <dgm:resizeHandles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dir/>
      <dgm:resizeHandles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CE625-66A7-4BEC-9393-4C46E3D6090B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1D950-BE88-4387-9E2E-03E466833274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96" y="7260"/>
            <a:ext cx="9140204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1.Об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утверждении Типовых правил деятельности организаций образования соответствующих типов и видов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Приказ Министра образования и науки Республики Казахстан от 30 октября 2018 года № 595. Зарегистрирован в Министерстве юстиции Республики Казахстан 31 октября 2018 года № 17657.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     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Сноска. Заголовок - в редакции приказа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и.о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 Министра образования и науки РК от 29.12.2021 № 614 (вводится в действие по истечении десяти календарных дней после дня его первого официального опубликования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).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2.Об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утверждении Правил оценки особых образовательных потребностей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Приказ Министра образования и науки Республики Казахстан от 12 января 2022 года № 4. Зарегистрирован в Министерстве юстиции Республики Казахстан 24 января 2022 года № 26618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3.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Об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утверждении Правил психолого-педагогического сопровождения в организациях образования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Приказ Министра образования и науки Республики Казахстан от 12 января 2022 года № 6. Зарегистрирован в Министерстве юстиции Республики Казахстан 18 января 2022 года № 26513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4.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Утверждено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приказом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Министра образования и науки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Республики Казахстан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от «12  »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января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2022 года №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Инструктивно-методическое письмо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 Правилам оценки особых образовательных потребностей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2734" y="799098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Основанием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для удовлетворения выявленных образовательных потребностей детей первой группы является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заключение и рекомендации ПМПК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(в соответствии с приказом Министра образования и науки Республики Казахстан от 30 октября 2018 года № 595 "Об утверждении Типовых правил деятельности организаций образования соответствующих типов" (зарегистрирован в Реестре государственной регистрации нормативных правовых актов под № 17657)),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решение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службы психолого-педагогического сопровождения и (или) педагогического совета организации образования.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9" y="1091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016" y="188640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9402" y="188640"/>
            <a:ext cx="89289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Вторая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группа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включает детей, не имеющих нарушений умственного и физического развития, особые образовательные потребности которых,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обусловлены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социально-психологическими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факторами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, препятствующими их включению в образовательный процесс: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44706" y="1700808"/>
          <a:ext cx="878307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4507" y="542583"/>
            <a:ext cx="79587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Для детей второй группы проводится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оценка образовательных потребностей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для определения потребности в: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796" y="1397000"/>
          <a:ext cx="8998594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332656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Основанием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для удовлетворения выявленных образовательных потребностей детей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второй группы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является решение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службы психолого-педагогического сопровождения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 (или)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педагогического совета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организации образования.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5406" y="404664"/>
            <a:ext cx="88569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Для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первой группы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детей, трудности обучения которых обусловлены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ограниченными возможностями развития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, проводится оценка образовательных потребностей для определения потребности в: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796" y="1425475"/>
          <a:ext cx="8998594" cy="5459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Для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первой группы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детей, трудности обучения которых обусловлены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ограниченными возможностями развития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, проводится оценка образовательных потребностей для  определения потребности в: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796" y="1268760"/>
          <a:ext cx="90327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5406" y="188640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Для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первой группы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детей, трудности обучения которых обусловлены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ограниченными возможностями развития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, проводится оценка образовательных потребностей для определения потребности в: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796" y="764703"/>
          <a:ext cx="8998594" cy="6092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96" y="116632"/>
            <a:ext cx="91402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Для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первой группы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детей, трудности обучения которых обусловлены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ограниченными возможностями развития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, проводится оценка образовательных потребностей для определения потребности в: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796" y="908719"/>
          <a:ext cx="9140204" cy="5948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027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16632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Содержание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психолого-педагогического сопровождения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включает следующие социально-психологические 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педагогические условия: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152486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зменения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учебного плана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учебных программ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 виде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адаптации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общеобразовательных учебных программ или составления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индивидуальных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учебных планов 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программ.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1461" y="188640"/>
            <a:ext cx="89289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Адаптации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типовых учебных программ общего образования: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)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по рекомендации ПМПК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для детей с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задержкой психического развития, тяжелыми речевыми расстройствами, нарушениями слуха, зрения, опорно-двигательного аппарата, нарушениями общения и социального взаимодействия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, обучающихся в общем классе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/группе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и имеющих выраженные трудности в обучении. Адаптация учебных программ рекомендуется по учебным предметам, в усвоении которых обучающийся испытывает трудности.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стальные учебные предметы изучаются в соответствии с типовой учебной программой. Адаптация учебных программ осуществляется на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ступенях начального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основного среднего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образования.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1091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76672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Оценка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особых образовательных потребностей у лиц (детей) осуществляется в дошкольных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организациях,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организациях среднего образования и психолого-медико-педагогических консультациях (далее – ПМПК).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-13565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5406" y="836712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)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по решению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специалистов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службы психолого-педагогического сопровождения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организации образования/ совета организации образования для детей,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испытывающих значительные трудности в усвоении отдельных учебных предметов. Адаптация программы рекомендуется на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определенный срок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(1-3 четверти)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не более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чем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по двум основным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учебным предметам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. О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стальные предметы изучаются в соответствии с типовой программой. В случае сохранения стойких трудностей в усвоении предметов по адаптированным учебным программам в течение 2-3 учебных четвертей, организация образования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направляет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ребенка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на ПМПК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для оценки особых образовательных потребностей, в том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числе,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определения вида программы обучения соответствующей возможностям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ребенка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951" y="581521"/>
            <a:ext cx="87849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оставление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индивидуальных учебных планов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индивидуальных учебных программ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осуществляется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по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рекомендации ПМПК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для детей с нарушением интеллекта, обучающихся в общем классе/группе.    Индивидуальные учебные программы для обучающихся с нарушением интеллекта составляются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по основным учебным предметам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. Обучение по учебным предметам, по которым не используется бальная оценка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достижений,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осуществляется по типовым учебным программам общего образования. Индивидуализация учебных программ осуществляется на ступенях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начального и основного среднего образования.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1410" y="332656"/>
            <a:ext cx="8784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И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ндивидуальные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учебные планы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составляются для школьников с нарушением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интеллекта,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обучающихся в общем классе на ступени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основного среднего образования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(5-9 классы). Индивидуальный учебный план составляется на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основе Типового учебного плана основного среднего  образования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для общеобразовательных школ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с исключением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из него учебных предметов, усвоению минимального  содержания которых препятствуют особенности познавательной деятельности школьников.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1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908720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Содержание психолого-педагогического сопровождения включает следующие социально-психологические и педагогические условия: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3263" y="2924944"/>
            <a:ext cx="77768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зменения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способов оценивания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результатов обучения (достижений ученика). 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При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изменении способов оценивания подбираются контрольные задания и критерии оценивания с учетом индивидуальных возможностей учащегося и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учетом содержания реализуемой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учебной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программы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-24857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9900" y="18864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Содержание психолого-педагогического сопровождения включает следующие социально-психологические и педагогические условия: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93976"/>
            <a:ext cx="86393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спользование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вариативных, специальных и альтернативных методов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обучения.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Форма или способ применения методов обучения адаптируются под индивидуальные особенности ученика (уменьшение объема, количества заданий, сокращение или увеличение времени на выполнение заданий, упрощение учебных заданий, использование коротких и поэтапных инструкций, проговаривание заданий вслух, предоставление образцов выполнения заданий, таблицы, справочные материалы).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Альтернативные методы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 технологии обучения используются в индивидуально-развивающей работе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педагогами-психологами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специальными педагогами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( метод глобального чтения, обучение счету посредством методики «Нумикон», системы Монтессори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3" y="1091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095" y="40466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Содержание психолого-педагогического сопровождения включает следующие социально-психологические и педагогические условия: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1450" y="1700808"/>
            <a:ext cx="8064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одбор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учебников, учебных пособий, подготовка индивидуальных учебных материалов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Специальные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учебники, рабочие тетради и учебные материалы используются для детей с нарушениями зрения (книги с укрупненным шрифтом, учебные пособия для незрячих, напечатанные шрифтом Брайля; рельефные рисунки, схемы, специальные муляжи), опорно-двигательного аппарата (прописи с крупным шрифтом), слуха (учебные пособия с использованием символов (жестовой речи), видеоматериалы с титрами, учебные компьютерные программы), нарушениями интеллекта.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Учебники и учебно-методические комплексы, изданные для специальных школ соответствующего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вида.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06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772816"/>
            <a:ext cx="8856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Подбор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учебников, учебных пособий, рабочих тетрадей, подготовка индивидуальных учебных материалов осуществляется в соответствии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содержанием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рекомендованной учебной программы и используемыми методами обучения. 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Содержание психолого-педагогического сопровождения включает следующие социально-психологические и педагогические условия: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52192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Выбор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формы обучения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Обучение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 воспитание детей с ограниченными возможностями 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-в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общеобразовательной группе/классе,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-в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специальной группе/классе общеобразовательной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организации или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в специальной дошкольной организации,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-в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специальной школе (с согласия родителей и по рекомендации ПМПК),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-на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дому (по заключению врачебно-консультационной комиссии (ВКК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)).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51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443841"/>
            <a:ext cx="89289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/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бучение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на дому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осуществляется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заключению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врачебно-консультационной комиссии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 состоянии здоровья ребенка с указанием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срока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обучения на дому и программе, рекомендованной ПМПК. Обучение на дому сочетается с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посещением отдельных уроков в школе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, в том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числе,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коррекционно-развивающих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занятий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при наличии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разрешения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(справки) от лечащего врача.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223" y="1556792"/>
            <a:ext cx="8784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Адаптация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учебного места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предполагает приспособление среды обучения под индивидуальные особенности обучающегося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(посадка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за первую парту, наличие дополнительного освещения (настольная лампа) и т.д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.).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016" y="188640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Порядок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оценки особых образовательных потребностей в организациях образования включает следующее: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97839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выявление учителем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(воспитателем) в ходе учебно-воспитательного процесса лиц (детей) с особыми образовательными потребностями с использованием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наблюдения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социально-эмоционального благополучия и особенностей учебно-познавательной деятельности каждого обучающегося (воспитанника), а также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</a:rPr>
              <a:t>критериальной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оценки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достижений обучающихся (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воспитанников)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2" y="20906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692696"/>
            <a:ext cx="8280920" cy="156966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оздание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безбарьерной среды и адаптация места обучения для обеспечения физического доступа в организацию образования для лиц (детей) с особыми образовательными потребностями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91581"/>
            <a:ext cx="8208912" cy="36009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 ограниченной мобильностью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(подвоз к школе, пандусы, перила, подъемники, лифт, специально оборудованное учебное место (стол, стул), места общего пользования (туалет, столовая)),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нарушением зрения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(незрячих, слабовидящих) (тактильные дорожки, тактильные указатели, перила), 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с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нарушением слуха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(визуальные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таблицы,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    звукоусиливающая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аппаратура).       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5503" y="836712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Потребность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 компенсаторных и технических средствах.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учебном процессе обучающиеся с ограниченной мобильностью, нарушениями слуха, зрения, речи используют индивидуальные технические и компенсаторные средства, полученные в установленном порядке в соответствии с постановление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м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Правительства Республики Казахстан от 20 июля 2005 года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№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754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 «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Об утверждении перечня технических вспомогательных (компенсаторных) средств и специальных средств передвижения, предоставляемых инвалидам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»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Помощь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социального педагога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рекомендуется детям с инвалидностью и детям из малообеспеченных семей и семей социального риска.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426" y="1052736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Услуга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индивидуального помощника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рекомендуется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детям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 инвалидностью, имеющих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затруднения в передвижении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, предоставляемом в соответствии с приказом Министра здравоохранения и социального развития Республики Казахстан от 30 января 2015 года № 44 "Об утверждении Правил проведения медико-социальной экспертизы" (зарегистрирован в Реестре государственной регистрации нормативных правовых актов под № 10589).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889844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Специальная педагогическая и психологическая помощь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1)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логопеда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– детям с нарушениями речи;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2)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специального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педагога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(олигофренопедагога) – детям с нарушениями интеллекта, задержкой психического развития;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3)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сурдопедагога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– детям с нарушениями слуха;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4)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тифлопедагога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– детям с нарушениями зрения;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5)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психолога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– детям с нарушениями общения и социального взаимодействия, поведенческими нарушениями;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Индивидуальное сопровождение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педагогогом-ассистентом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рекомендуется учащимся с нарушениями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поведения</a:t>
            </a:r>
            <a:r>
              <a:rPr lang="ru-RU" sz="2400" dirty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92696"/>
            <a:ext cx="88569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Қорытынды 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Заключение: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Легкое  нарушение интеллекта.  Общее недоразвитие речи 1 уровня. 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Білім беру бағдарламасы мен себебі ерекше білім беру қажеттіліктері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бойынша ұсынымдар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Рекомендации по образовательной программе и особым образовательным потребностям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1.Обучение по индивидуальной учебной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программе начального образования  по основным учебным предметам, по типовой учебной программе - по предметам, не оцениваемым в баллах.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2.Изменение способов и критериев оценивания результатов обучения в соответствии с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реализуемой учебной  программой.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3.Использование, в том числе, специальных методов.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4.Подбор учебников, учебных пособий и подготовка  индивидуальных учебных материалов.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5.Обучение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в условиях общего класса общеобразовательной школы.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6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.Специальная 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психолого-педагогическая поддержка:  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-дефектологом: индивидуальные учебные занятия по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основным учебным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предметам; 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-логопедом: расширение объема понимания речи, обогащение словаря, формирование элементарных грамматических форм и фонематических представлений, фразовой речи, развитие артикуляционной моторики, устранение нарушения произношения.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Заключение и рекомендации действительны до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 получения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начального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образования,  либо до возникновения необходимости  повторной оценки особых образовательных потребностей.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1545" y="117693"/>
            <a:ext cx="878497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Қорытынды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Заключение: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Задержка психического развития. Нарушение общения, социального взаимодействия и поведения. Зрительно-пространственные нарушения.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Білім беру бағдарламасы мен себебі ерекше білім беру қажеттіліктері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бойынша ұсынымдар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Рекомендации по образовательной программе и особым образовательным потребностям: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1.Обучение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по адаптированной (сокращенной) общеобразовательной учебной программе начального образования.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2.Изменение способов и критериев оценивания результатов обучения в соответствии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 адаптированной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(сокращенной)  программой.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Использование методов и приемов, в том числе, основанных на принципах Прикладного Анализа Поведения.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4. Обучение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 условиях общего класса общеобразовательной школы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5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Специальная психолого-педагогическая поддержка: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занятия с дефектологом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- устранение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пробелов в знаниях;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п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сихологом  - развитие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социального взаимодействия, коммуникации, произвольной регуляции деятельности,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зрительно-пространственного гнозиса; 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педагогом-ассистентом.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Заключение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рекомендации действительны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 год либо до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возникновения необходимости  повторной оценки особых образовательных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потребностей.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04664"/>
            <a:ext cx="88569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Қорытынды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Заключение: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Нарушение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зрения (слабовидящий ребенок).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Білім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беру бағдарламасы мен себебі ерекше білім беру қажеттіліктері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бойынша ұсынымдар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Рекомендации по образовательной программе и особым образовательным потребностям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1.Обучение по адаптированной типовой общеобразовательной учебной программе.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 Подбор учебников, учебных пособий и подготовка  индивидуальных учебных материалов (с укрупнённым шрифтом).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3.Адаптация рабочего места: размещение ребенка за первой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партой, наличие дополнительного освещения ( при необходимости).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4.Обучение в условиях общего класса общеобразовательной школы.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Заключение и рекомендации действительны до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получения основного (либо общего)  среднего образования,  либо до возникновения необходимости  повторной оценки особых образовательных потребностей.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28475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71296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b="1" dirty="0" smtClean="0"/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Психолого-педагогическое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сопровождение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–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системно-организованная деятельность, реализуемая в организациях образования, в процессе которой создаются социально-психологические и педагогические условия для обучения и развития лиц (детей) с особыми образовательными потребностями, в том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числе,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детей с ограниченными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возможностями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на основе оценки особых образовательных потребностей.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3418" y="764704"/>
            <a:ext cx="8640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Психолого-педагогическое сопровождение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реализуется в соответствии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 Уставом организации образования, нормативными правовыми актами в области образования и науки,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настоящими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Правилами, договором между организацией образования и родителями лиц (детей) с особыми образовательными потребностями.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Педагоги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психолого-педагогического сопровождения входят в состав педагогического совета организации образования, участвуют в работе методических объединений.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5446" y="476672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Психолого-педагогического сопровождение включает в себя: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5426" y="1628800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1) выявление 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оценку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особых образовательных потребностей лиц (детей) с особыми образовательными потребностями;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)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консультативно-методическую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помощь педагогам и семье лиц (детей) с особыми образовательными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потребностями;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) создание социально-психологических и педагогических условий для успешного обучения, развития и социализации лиц (детей) с особыми образовательными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потребностями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     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Психолого-педагогическое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сопровождение на уровнях дошкольного, начального, основного среднего, общего среднего образования осуществляют педагоги и специалисты организации образования.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016" y="188640"/>
            <a:ext cx="88569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Порядок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оценки особых образовательных потребностей в организациях образования включает следующее: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551837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углубленное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обследование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особых образовательных потребностей детей с трудностями обучения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специалистами психолого-педагогического сопровождения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 согласия родителей (законных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представителей)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45" y="-27384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124744"/>
            <a:ext cx="79026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Руководитель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организации образования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dirty="0" smtClean="0">
              <a:solidFill>
                <a:schemeClr val="accent1"/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издает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приказ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и утверждает Положение об организации психолого-педагогического сопровождения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- утверждает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состав и должностные обязанности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специалистов психолого-педагогического сопровождения,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создает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условия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профессионального роста педагогов и специалистов на междисциплинарной основе.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28475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4721" y="980728"/>
            <a:ext cx="86783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chemeClr val="accent1"/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утверждает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индивидуальные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программы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психолого-педагогического сопровождения лиц (детей) с особыми образовательными потребностями, включающие индивидуальные учебные планы, индивидуальные/адаптированные учебные программы, индивидуально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развивающие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программы специалистов,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список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детей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 особыми образовательными потребностями для психолого-педагогического сопровождения.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9024" y="0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Администрация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организует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психолого-педагогическое сопровождение лиц (детей) с особыми образовательными потребностями, обеспечивает безопасную и психологическую комфортную среду на основе толерантной культуры поведения всех участников образовательного процесса,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соблюдает конфиденциальность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персональной информации о детях с особыми образовательными потребностями.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612845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Заместители руководителя организации образования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организуют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и контролируют процесс психолого-педагогического сопровождения,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участвуют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 составлении индивидуальной программы психолого-педагогического сопровождения лиц (детей) с особыми образовательными потребностями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обсуждении результатов сопровождения, динамики развития воспитанника, учебных достижений обучающегося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- включают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воспитанников/обучающихся с ограниченными возможностями во внеклассные и досуговые мероприятия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 целях повышения эффективности процесса индивидуального сопровождения лиц (детей) с особыми образовательными потребностями осуществляют ротацию педагогов-ассистентов в организации образования.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46438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Заместители руководителя организации образования 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организуют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процесс оценки образовательных потребностей у обучающихся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- регулируют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взаимодействие воспитателей/педагогов, специалистов и родителей на этапе проведения оценки образовательных потребностей и в процессе психолого-педагогического сопровождения лиц (детей) с особыми образовательными потребностями,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контролируют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сбор и формирование документации специалистов, осуществляющих психолого-педагогическое сопровождение.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83346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Администрация и педагоги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     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1) проводят опытно-экспериментальную работу, внедрение новых методик и технологий психолого-педагогического сопровождения в педагогическую практику;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     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2) осуществляют свободный выбор способов и форм организации психолого-педагогического сопровождения с учетом особых образовательных потребностей воспитанников/обучающихся;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     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3) участвуют в работе коллегиальных органов управления организации образования;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     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4) повышают квалификацию по вопросам психолого-педагогического сопровождения;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     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5) досрочно проходят аттестацию с целью повышения категории; 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     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6) получают моральное и материальное поощрение за успехи в психолого-педагогической деятельности в виде государственных наград, почетных званий, премий и именных стипендий.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16632"/>
            <a:ext cx="84786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Педагоги организации образования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выполняют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адаптацию учебных программ,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индивидуализируют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процесс обучения и оценки достижений лиц (детей) с особыми образовательными потребностями, восполняя пробелы в знаниях, умениях, навыках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подбирают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учебники, учебные материалы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организуют учебно-воспитательный процесс с учетом индивидуальных особенностей развития лиц (детей) с особыми образовательными потребностями,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создают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атмосферу эмоционального комфорта на занятиях/уроках и во внеклассной деятельности с целью сохранения физического, психического и нравственного здоровья лиц (детей) с особыми образовательными потребностями.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550" y="1052736"/>
            <a:ext cx="85506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Педагоги организации образования 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проводят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мониторинг учебных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достижений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 целью установления трудностей у обучающихся в освоении учебных программ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- соблюдают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профессиональную этику и конфиденциальность в отношении индивидуальных особенностей лиц (детей) с особыми образовательными потребностями,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при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необходимости обращаются за консультацией к психологам, социальным педагогам или специальным педагогам организации образования.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550" y="1340768"/>
            <a:ext cx="85506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Классные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руководители, воспитатели 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организуют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взаимодействие педагогов-предметников и родителей,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изучают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социальную ситуацию развития ребенка совместно с социальным педагогом организации образования,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создают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условия для благоприятного эмоционально-психологического климата в урочное и вне урочное время.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612845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Педагоги-психологи, педагоги организации образования имеют соответствующую профессионально-педагогическую подготовку по работе с детьми с особыми образовательными потребностями, осуществляют психолого-педагогическое сопровождение и обучение/воспитание детей на профессиональном уровне в соответствии с настоящими Правилами, приказом Министра образования и науки Республики Казахстан от 13 июля 2009 года № 338 "Об утверждении Типовых квалификационных характеристик должностей педагогических работников и приравненных к ним лиц" (зарегистрирован в Реестре государственной регистрации нормативных правовых актов под № 5750), Уставом организации образования, договором с родителями (законными представителями).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016" y="188640"/>
            <a:ext cx="88569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Порядок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оценки особых образовательных потребностей в организациях образования включает следующее: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51837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оценка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особых образовательных потребностей 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специалистами психолого-педагогического сопровождения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организации образования по результатам углубленного обследования детей с выраженными трудностями обучения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2762" y="17812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Психолого-педагогическое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сопровождение категорий лиц (детей) с особыми образовательными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потребностями осуществляется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воспитателями/педагогами в процессе занятий/уроков, факультативов, предметных кружков и дополнительных занятий по предметам, а также педагогами-психологами, социальными педагогами на основе оценки особых образовательных потребностей, выполненной педагогами в сотрудничестве с педагогом-психологом и социальным педагогом.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7781" y="1124744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Педагог-ассистент 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помогает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формированию у лиц (детей) с особыми образовательными потребностями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способности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выполнять правила поведения на занятиях/уроках и самостоятельную учебную деятельность через индивидуальное сопровождение. Предоставление услуг педагога-ассистента на постоянной основе обучающимся с нарушениями психофизического развития и поведения осуществляется на основании рекомендаций ПМПК.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692696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основе оценки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особых образовательных потребностей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создаются специальные условия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для получения образования, без которых невозможно освоение учебных программ лицами (детьми) с особыми образовательными потребностями, в том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числе,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детьми с ограниченными возможностями.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Для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создания специальных условий обучения в организации образования, число обучающихся с ограниченными возможностями (особыми образовательными потребностями 1 группы)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не должно превышать 4-6%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от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общего числа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воспитанников/обучающихся.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5406" y="796964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Для проведения индивидуальных, подгрупповых, групповых занятий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кабинеты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специалистов оснащаются оборудованием и учебно-дидактическими материалами.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Объем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и содержание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психолого-педагогического сопровождения, в котором нуждается ребенок,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соответствуют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оценке особых образовательных потребностей,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проводимой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несколько раз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течение учебного года.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Для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создания специальных условий для детей с ограниченными возможностями в организации образования создаются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специальные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группы/классы.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9450" y="396855"/>
            <a:ext cx="819065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Для проведения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подгрупповых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(2-4 ребенка),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групповых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(6-8 детей) занятий специальные педагоги объединяют лиц (детей) с особыми образовательными потребностями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по принципу общности содержания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индивидуально-развивающих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программ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При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наличии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4-6 детей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 поведенческими нарушениями в организациях образования открывается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кабинет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с обучением детей на основе принципов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Прикладного Анализа Поведения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Количество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индивидуальных, подгрупповых, групповых занятий в неделю для лиц (детей) с особыми образовательными потребностями устанавливается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с учетом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их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индивидуальных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образовательных потребностей и возможностей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3438" y="1700808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Нормативная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учебная нагрузка в неделю педагогов психолого-педагогического сопровождения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дошкольной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организации составляет 24 часа,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организации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среднего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образования – 16 часов неделю в соответствии с Законом Республики Казахстан "О статусе педагога".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028343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Тарифные ставки (должностные оклады) в месяц педагогов – ассистентов выплачиваются в соответствии с нормативной учебной нагрузкой в неделю и устанавливаются, исходя из затрат их рабочего времени на сопровождение ребенка в астрономических часах. Короткие перерывы (перемены), предусмотренные между уроками/занятиями являются рабочим временем педагога-ассистента.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  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Количество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лиц (детей) с особыми образовательными потребностями на 1 ставку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логопеда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(учителя-логопеда),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психолога (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педагога-психолога),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специального педагога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(дефектолога) в общеобразовательной организации составляет не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более 12-14 детей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399" y="980728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сихолого-педагогическое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сопровождение детей с особыми образовательными потребностями, в том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числе,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психолого-педагогическая оценка образовательных потребностей, осуществляется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 1 сентября текущего года по 25 мая следующего года.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Контроль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процесса психолого-педагогического сопровождения осуществляет администрация организации образования на основе нормативных правовых актов, должностных обязанностей участников образовательного процесса.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016" y="188640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6306"/>
            <a:ext cx="82089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Порядок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оценки особых образовательных потребностей в ПМПК включает следующее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274838"/>
            <a:ext cx="78488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buAutoNum type="arabicParenR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оценка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особых образовательных потребностей у детей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по инициативе родителей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(законных представителей),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по рекомендации организаций образования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ПМПК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на основе углубленного обследования и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   оценки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особых образовательных потребностей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определяет объем, виды услуг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" y="1091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016" y="188640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6306"/>
            <a:ext cx="82089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Порядок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оценки особых образовательных потребностей в ПМПК включает следующее: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274838"/>
            <a:ext cx="77768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2)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повторную оценку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особых образовательных потребностей в ПМПК по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инициативе родителей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(законных представителей) или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запросу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организаций образования на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основании решения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службы психолого-педагогического сопровождения об оценке особых образовательных потребностей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9" y="0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016" y="188640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44107" y="2132856"/>
            <a:ext cx="761632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Порядок оценки образовательных потребностей осуществляется в зависимости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от причин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трудностей обучения, которые выделяют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две группы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детей с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особыми образовательными потребностями.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8822639_26-phonoteka_org-p-fon-dlya-prezentatsii-zelenii-delovoi-2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28" y="1091"/>
            <a:ext cx="9140204" cy="68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016" y="188640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84455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Первая группа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включает детей с трудностями усвоения отдельных учебных навыков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вследствие недостаточности психических функций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(умственной работоспособности, восприятия, внимания, памяти), а также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детей с ограниченными возможностями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95536" y="1916832"/>
          <a:ext cx="813690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26577</Words>
  <Application>WPS Presentation</Application>
  <PresentationFormat>Экран (4:3)</PresentationFormat>
  <Paragraphs>309</Paragraphs>
  <Slides>57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64" baseType="lpstr">
      <vt:lpstr>Arial</vt:lpstr>
      <vt:lpstr>SimSun</vt:lpstr>
      <vt:lpstr>Wingdings</vt:lpstr>
      <vt:lpstr>Calibri</vt:lpstr>
      <vt:lpstr>Microsoft YaHei</vt:lpstr>
      <vt:lpstr>Arial Unicode MS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Гаранин</dc:creator>
  <cp:lastModifiedBy>юзер</cp:lastModifiedBy>
  <cp:revision>275</cp:revision>
  <dcterms:created xsi:type="dcterms:W3CDTF">2022-02-17T14:28:00Z</dcterms:created>
  <dcterms:modified xsi:type="dcterms:W3CDTF">2022-04-18T06:56:43Z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59CC19D4CBA8442BA4FE9E458A1DD731</vt:lpwstr>
  </property>
  <property fmtid="{D5CDD505-2E9C-101B-9397-08002B2CF9AE}" pid="3" name="KSOProductBuildVer">
    <vt:lpwstr>1049-11.2.0.10463</vt:lpwstr>
  </property>
</Properties>
</file>